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66" r:id="rId5"/>
    <p:sldId id="256" r:id="rId6"/>
    <p:sldId id="258" r:id="rId7"/>
    <p:sldId id="277" r:id="rId8"/>
    <p:sldId id="286" r:id="rId9"/>
    <p:sldId id="288" r:id="rId10"/>
    <p:sldId id="259" r:id="rId11"/>
    <p:sldId id="287" r:id="rId12"/>
    <p:sldId id="289" r:id="rId13"/>
    <p:sldId id="262" r:id="rId14"/>
    <p:sldId id="275" r:id="rId15"/>
    <p:sldId id="276" r:id="rId16"/>
    <p:sldId id="271" r:id="rId17"/>
    <p:sldId id="269"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C080"/>
    <a:srgbClr val="ECACCE"/>
    <a:srgbClr val="74CE96"/>
    <a:srgbClr val="BC7FBB"/>
    <a:srgbClr val="197DCE"/>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66" autoAdjust="0"/>
    <p:restoredTop sz="94274" autoAdjust="0"/>
  </p:normalViewPr>
  <p:slideViewPr>
    <p:cSldViewPr snapToGrid="0" showGuides="1">
      <p:cViewPr varScale="1">
        <p:scale>
          <a:sx n="86" d="100"/>
          <a:sy n="86" d="100"/>
        </p:scale>
        <p:origin x="78" y="60"/>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E52F3-A88F-4DF2-B37A-E1E88C16321C}" type="doc">
      <dgm:prSet loTypeId="urn:microsoft.com/office/officeart/2005/8/layout/vList3#1" loCatId="list" qsTypeId="urn:microsoft.com/office/officeart/2005/8/quickstyle/simple5" qsCatId="simple" csTypeId="urn:microsoft.com/office/officeart/2005/8/colors/accent2_2" csCatId="accent2" phldr="1"/>
      <dgm:spPr/>
      <dgm:t>
        <a:bodyPr/>
        <a:lstStyle/>
        <a:p>
          <a:endParaRPr lang="en-US"/>
        </a:p>
      </dgm:t>
    </dgm:pt>
    <dgm:pt modelId="{7E08CC98-FFAE-41A9-B47E-4A9425696E9E}">
      <dgm:prSet/>
      <dgm:spPr/>
      <dgm:t>
        <a:bodyPr/>
        <a:lstStyle/>
        <a:p>
          <a:pPr rtl="0"/>
          <a:r>
            <a:rPr lang="en-US" b="1"/>
            <a:t>What is Artificial Intelligence</a:t>
          </a:r>
          <a:endParaRPr lang="en-US" dirty="0"/>
        </a:p>
      </dgm:t>
    </dgm:pt>
    <dgm:pt modelId="{2D0F5774-01B3-40E3-84EB-7206F89AC5FA}" type="parTrans" cxnId="{2C5C1CE5-501D-47B6-B6DB-DBD37DB303DF}">
      <dgm:prSet/>
      <dgm:spPr/>
      <dgm:t>
        <a:bodyPr/>
        <a:lstStyle/>
        <a:p>
          <a:endParaRPr lang="en-US"/>
        </a:p>
      </dgm:t>
    </dgm:pt>
    <dgm:pt modelId="{5574A9A9-CAAA-4A81-B0A2-1E9D65546F76}" type="sibTrans" cxnId="{2C5C1CE5-501D-47B6-B6DB-DBD37DB303DF}">
      <dgm:prSet/>
      <dgm:spPr/>
      <dgm:t>
        <a:bodyPr/>
        <a:lstStyle/>
        <a:p>
          <a:endParaRPr lang="en-US"/>
        </a:p>
      </dgm:t>
    </dgm:pt>
    <dgm:pt modelId="{C21EBDAA-93E7-4F8C-A6C7-9DE59E872159}">
      <dgm:prSet/>
      <dgm:spPr/>
      <dgm:t>
        <a:bodyPr/>
        <a:lstStyle/>
        <a:p>
          <a:pPr rtl="0"/>
          <a:r>
            <a:rPr lang="en-US" dirty="0">
              <a:latin typeface="Arial Rounded MT Bold" panose="020F0704030504030204" pitchFamily="34" charset="0"/>
            </a:rPr>
            <a:t>Major Artificial Intelligence approach </a:t>
          </a:r>
        </a:p>
      </dgm:t>
    </dgm:pt>
    <dgm:pt modelId="{7ED856F2-3FB9-452D-B410-CF67909E5BE0}" type="parTrans" cxnId="{55FC1213-E774-419D-AD08-74F3F3510816}">
      <dgm:prSet/>
      <dgm:spPr/>
      <dgm:t>
        <a:bodyPr/>
        <a:lstStyle/>
        <a:p>
          <a:endParaRPr lang="en-US"/>
        </a:p>
      </dgm:t>
    </dgm:pt>
    <dgm:pt modelId="{C28B8C75-55EC-4285-AA1B-250A95273335}" type="sibTrans" cxnId="{55FC1213-E774-419D-AD08-74F3F3510816}">
      <dgm:prSet/>
      <dgm:spPr/>
      <dgm:t>
        <a:bodyPr/>
        <a:lstStyle/>
        <a:p>
          <a:endParaRPr lang="en-US"/>
        </a:p>
      </dgm:t>
    </dgm:pt>
    <dgm:pt modelId="{98542CD4-1B53-4747-AB2F-902276E2C4D5}">
      <dgm:prSet/>
      <dgm:spPr/>
      <dgm:t>
        <a:bodyPr/>
        <a:lstStyle/>
        <a:p>
          <a:pPr rtl="0"/>
          <a:r>
            <a:rPr lang="en-US" b="1"/>
            <a:t>What is Data Science</a:t>
          </a:r>
          <a:endParaRPr lang="en-US" dirty="0"/>
        </a:p>
      </dgm:t>
    </dgm:pt>
    <dgm:pt modelId="{0160A05D-0385-433C-93B6-4FE5D99DEE5A}" type="parTrans" cxnId="{2AFE8C9C-C803-4AD3-B559-381A646C44E6}">
      <dgm:prSet/>
      <dgm:spPr/>
      <dgm:t>
        <a:bodyPr/>
        <a:lstStyle/>
        <a:p>
          <a:endParaRPr lang="en-US"/>
        </a:p>
      </dgm:t>
    </dgm:pt>
    <dgm:pt modelId="{2424B285-ECA0-4D6B-9035-DA1B932287FC}" type="sibTrans" cxnId="{2AFE8C9C-C803-4AD3-B559-381A646C44E6}">
      <dgm:prSet/>
      <dgm:spPr/>
      <dgm:t>
        <a:bodyPr/>
        <a:lstStyle/>
        <a:p>
          <a:endParaRPr lang="en-US"/>
        </a:p>
      </dgm:t>
    </dgm:pt>
    <dgm:pt modelId="{2191B242-4C7C-4FF3-B016-82703C7406B7}">
      <dgm:prSet/>
      <dgm:spPr/>
      <dgm:t>
        <a:bodyPr/>
        <a:lstStyle/>
        <a:p>
          <a:pPr rtl="0"/>
          <a:r>
            <a:rPr lang="en-US" b="1"/>
            <a:t>Applications </a:t>
          </a:r>
          <a:endParaRPr lang="en-US" b="1" dirty="0"/>
        </a:p>
      </dgm:t>
    </dgm:pt>
    <dgm:pt modelId="{737B1032-A3B3-4C50-B776-E408723745AA}" type="parTrans" cxnId="{2F7F0957-9DE7-43A2-846B-2DE5E7C52333}">
      <dgm:prSet/>
      <dgm:spPr/>
      <dgm:t>
        <a:bodyPr/>
        <a:lstStyle/>
        <a:p>
          <a:endParaRPr lang="en-US"/>
        </a:p>
      </dgm:t>
    </dgm:pt>
    <dgm:pt modelId="{88EC95C1-D5BA-4582-A2DE-0448796C0574}" type="sibTrans" cxnId="{2F7F0957-9DE7-43A2-846B-2DE5E7C52333}">
      <dgm:prSet/>
      <dgm:spPr/>
      <dgm:t>
        <a:bodyPr/>
        <a:lstStyle/>
        <a:p>
          <a:endParaRPr lang="en-US"/>
        </a:p>
      </dgm:t>
    </dgm:pt>
    <dgm:pt modelId="{2368C0A2-75F2-4482-B144-12891626D721}">
      <dgm:prSet/>
      <dgm:spPr/>
      <dgm:t>
        <a:bodyPr/>
        <a:lstStyle/>
        <a:p>
          <a:pPr rtl="0"/>
          <a:r>
            <a:rPr lang="en-US" b="1" dirty="0"/>
            <a:t>Conclusion</a:t>
          </a:r>
        </a:p>
      </dgm:t>
    </dgm:pt>
    <dgm:pt modelId="{C8A93992-D668-4606-89D5-0D9158D3EAB7}" type="parTrans" cxnId="{692B71A9-ED73-4E40-A1BF-F0AEE7B5EF61}">
      <dgm:prSet/>
      <dgm:spPr/>
      <dgm:t>
        <a:bodyPr/>
        <a:lstStyle/>
        <a:p>
          <a:endParaRPr lang="en-US"/>
        </a:p>
      </dgm:t>
    </dgm:pt>
    <dgm:pt modelId="{AF689CBA-B4B9-4A54-9A65-D76FAACA91AE}" type="sibTrans" cxnId="{692B71A9-ED73-4E40-A1BF-F0AEE7B5EF61}">
      <dgm:prSet/>
      <dgm:spPr/>
      <dgm:t>
        <a:bodyPr/>
        <a:lstStyle/>
        <a:p>
          <a:endParaRPr lang="en-US"/>
        </a:p>
      </dgm:t>
    </dgm:pt>
    <dgm:pt modelId="{3C6E97C8-89AD-4415-9745-22945A2161B2}" type="pres">
      <dgm:prSet presAssocID="{814E52F3-A88F-4DF2-B37A-E1E88C16321C}" presName="linearFlow" presStyleCnt="0">
        <dgm:presLayoutVars>
          <dgm:dir/>
          <dgm:resizeHandles val="exact"/>
        </dgm:presLayoutVars>
      </dgm:prSet>
      <dgm:spPr/>
      <dgm:t>
        <a:bodyPr/>
        <a:lstStyle/>
        <a:p>
          <a:endParaRPr lang="en-US"/>
        </a:p>
      </dgm:t>
    </dgm:pt>
    <dgm:pt modelId="{D4897675-A90D-4221-AF1A-3817305C0371}" type="pres">
      <dgm:prSet presAssocID="{7E08CC98-FFAE-41A9-B47E-4A9425696E9E}" presName="composite" presStyleCnt="0"/>
      <dgm:spPr/>
    </dgm:pt>
    <dgm:pt modelId="{737EA27E-16C1-468C-8E0E-D7DFA89F8F41}" type="pres">
      <dgm:prSet presAssocID="{7E08CC98-FFAE-41A9-B47E-4A9425696E9E}" presName="imgShp" presStyleLbl="fgImgPlace1" presStyleIdx="0" presStyleCnt="5"/>
      <dgm:spPr>
        <a:blipFill rotWithShape="0">
          <a:blip xmlns:r="http://schemas.openxmlformats.org/officeDocument/2006/relationships" r:embed="rId1"/>
          <a:stretch>
            <a:fillRect/>
          </a:stretch>
        </a:blipFill>
      </dgm:spPr>
    </dgm:pt>
    <dgm:pt modelId="{646F9388-75E9-4CB7-A8BB-B8D85FB9CA7B}" type="pres">
      <dgm:prSet presAssocID="{7E08CC98-FFAE-41A9-B47E-4A9425696E9E}" presName="txShp" presStyleLbl="node1" presStyleIdx="0" presStyleCnt="5">
        <dgm:presLayoutVars>
          <dgm:bulletEnabled val="1"/>
        </dgm:presLayoutVars>
      </dgm:prSet>
      <dgm:spPr/>
      <dgm:t>
        <a:bodyPr/>
        <a:lstStyle/>
        <a:p>
          <a:endParaRPr lang="en-US"/>
        </a:p>
      </dgm:t>
    </dgm:pt>
    <dgm:pt modelId="{A517489B-D4AC-48E1-88F6-B2B1C1872508}" type="pres">
      <dgm:prSet presAssocID="{5574A9A9-CAAA-4A81-B0A2-1E9D65546F76}" presName="spacing" presStyleCnt="0"/>
      <dgm:spPr/>
    </dgm:pt>
    <dgm:pt modelId="{76443372-478F-4A6C-9863-9C3FDA27F07A}" type="pres">
      <dgm:prSet presAssocID="{C21EBDAA-93E7-4F8C-A6C7-9DE59E872159}" presName="composite" presStyleCnt="0"/>
      <dgm:spPr/>
    </dgm:pt>
    <dgm:pt modelId="{9E3B22DD-B420-4E3D-90AB-0A18E645AFB0}" type="pres">
      <dgm:prSet presAssocID="{C21EBDAA-93E7-4F8C-A6C7-9DE59E872159}"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dgm:spPr>
    </dgm:pt>
    <dgm:pt modelId="{9FD9C903-3720-425F-992A-1EF5C93DA567}" type="pres">
      <dgm:prSet presAssocID="{C21EBDAA-93E7-4F8C-A6C7-9DE59E872159}" presName="txShp" presStyleLbl="node1" presStyleIdx="1" presStyleCnt="5">
        <dgm:presLayoutVars>
          <dgm:bulletEnabled val="1"/>
        </dgm:presLayoutVars>
      </dgm:prSet>
      <dgm:spPr/>
      <dgm:t>
        <a:bodyPr/>
        <a:lstStyle/>
        <a:p>
          <a:endParaRPr lang="en-US"/>
        </a:p>
      </dgm:t>
    </dgm:pt>
    <dgm:pt modelId="{9CAC5388-261F-489B-A064-45AF046A432C}" type="pres">
      <dgm:prSet presAssocID="{C28B8C75-55EC-4285-AA1B-250A95273335}" presName="spacing" presStyleCnt="0"/>
      <dgm:spPr/>
    </dgm:pt>
    <dgm:pt modelId="{722186FC-4A30-41CE-AB19-13C0D3267F7E}" type="pres">
      <dgm:prSet presAssocID="{98542CD4-1B53-4747-AB2F-902276E2C4D5}" presName="composite" presStyleCnt="0"/>
      <dgm:spPr/>
    </dgm:pt>
    <dgm:pt modelId="{B07881C8-FD30-433D-A038-B2016B768FD5}" type="pres">
      <dgm:prSet presAssocID="{98542CD4-1B53-4747-AB2F-902276E2C4D5}"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dgm:spPr>
    </dgm:pt>
    <dgm:pt modelId="{8B2849FC-B72B-4C7D-A9F5-929C9EF7E97D}" type="pres">
      <dgm:prSet presAssocID="{98542CD4-1B53-4747-AB2F-902276E2C4D5}" presName="txShp" presStyleLbl="node1" presStyleIdx="2" presStyleCnt="5">
        <dgm:presLayoutVars>
          <dgm:bulletEnabled val="1"/>
        </dgm:presLayoutVars>
      </dgm:prSet>
      <dgm:spPr/>
      <dgm:t>
        <a:bodyPr/>
        <a:lstStyle/>
        <a:p>
          <a:endParaRPr lang="en-US"/>
        </a:p>
      </dgm:t>
    </dgm:pt>
    <dgm:pt modelId="{46AC8D6F-A736-4E01-93C6-342E244A3B5C}" type="pres">
      <dgm:prSet presAssocID="{2424B285-ECA0-4D6B-9035-DA1B932287FC}" presName="spacing" presStyleCnt="0"/>
      <dgm:spPr/>
    </dgm:pt>
    <dgm:pt modelId="{5200A950-7820-4895-8C86-56410746CE05}" type="pres">
      <dgm:prSet presAssocID="{2191B242-4C7C-4FF3-B016-82703C7406B7}" presName="composite" presStyleCnt="0"/>
      <dgm:spPr/>
    </dgm:pt>
    <dgm:pt modelId="{794CA1E4-51E6-4385-99AE-BFF6267F824D}" type="pres">
      <dgm:prSet presAssocID="{2191B242-4C7C-4FF3-B016-82703C7406B7}"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45000" r="-45000"/>
          </a:stretch>
        </a:blipFill>
      </dgm:spPr>
    </dgm:pt>
    <dgm:pt modelId="{5B67C494-0283-4757-8C94-B20994C71FE8}" type="pres">
      <dgm:prSet presAssocID="{2191B242-4C7C-4FF3-B016-82703C7406B7}" presName="txShp" presStyleLbl="node1" presStyleIdx="3" presStyleCnt="5">
        <dgm:presLayoutVars>
          <dgm:bulletEnabled val="1"/>
        </dgm:presLayoutVars>
      </dgm:prSet>
      <dgm:spPr/>
      <dgm:t>
        <a:bodyPr/>
        <a:lstStyle/>
        <a:p>
          <a:endParaRPr lang="en-US"/>
        </a:p>
      </dgm:t>
    </dgm:pt>
    <dgm:pt modelId="{D2DE4C99-AE07-4D20-847B-98AB5C45896E}" type="pres">
      <dgm:prSet presAssocID="{88EC95C1-D5BA-4582-A2DE-0448796C0574}" presName="spacing" presStyleCnt="0"/>
      <dgm:spPr/>
    </dgm:pt>
    <dgm:pt modelId="{AE4AC68A-772C-459B-BF35-D7B5191D1754}" type="pres">
      <dgm:prSet presAssocID="{2368C0A2-75F2-4482-B144-12891626D721}" presName="composite" presStyleCnt="0"/>
      <dgm:spPr/>
    </dgm:pt>
    <dgm:pt modelId="{ABDC8ACD-A1B4-465A-98B2-E92F31E416E9}" type="pres">
      <dgm:prSet presAssocID="{2368C0A2-75F2-4482-B144-12891626D721}" presName="imgShp" presStyleLbl="fgImgPlace1" presStyleIdx="4" presStyleCnt="5"/>
      <dgm:spPr>
        <a:blipFill rotWithShape="0">
          <a:blip xmlns:r="http://schemas.openxmlformats.org/officeDocument/2006/relationships" r:embed="rId5"/>
          <a:stretch>
            <a:fillRect/>
          </a:stretch>
        </a:blipFill>
      </dgm:spPr>
    </dgm:pt>
    <dgm:pt modelId="{957232CD-1A70-4ADB-9266-62B2EF08D04C}" type="pres">
      <dgm:prSet presAssocID="{2368C0A2-75F2-4482-B144-12891626D721}" presName="txShp" presStyleLbl="node1" presStyleIdx="4" presStyleCnt="5">
        <dgm:presLayoutVars>
          <dgm:bulletEnabled val="1"/>
        </dgm:presLayoutVars>
      </dgm:prSet>
      <dgm:spPr/>
      <dgm:t>
        <a:bodyPr/>
        <a:lstStyle/>
        <a:p>
          <a:endParaRPr lang="en-US"/>
        </a:p>
      </dgm:t>
    </dgm:pt>
  </dgm:ptLst>
  <dgm:cxnLst>
    <dgm:cxn modelId="{692B71A9-ED73-4E40-A1BF-F0AEE7B5EF61}" srcId="{814E52F3-A88F-4DF2-B37A-E1E88C16321C}" destId="{2368C0A2-75F2-4482-B144-12891626D721}" srcOrd="4" destOrd="0" parTransId="{C8A93992-D668-4606-89D5-0D9158D3EAB7}" sibTransId="{AF689CBA-B4B9-4A54-9A65-D76FAACA91AE}"/>
    <dgm:cxn modelId="{CED42E7D-2250-4B6E-A75F-670E1110B5E7}" type="presOf" srcId="{2368C0A2-75F2-4482-B144-12891626D721}" destId="{957232CD-1A70-4ADB-9266-62B2EF08D04C}" srcOrd="0" destOrd="0" presId="urn:microsoft.com/office/officeart/2005/8/layout/vList3#1"/>
    <dgm:cxn modelId="{55FC1213-E774-419D-AD08-74F3F3510816}" srcId="{814E52F3-A88F-4DF2-B37A-E1E88C16321C}" destId="{C21EBDAA-93E7-4F8C-A6C7-9DE59E872159}" srcOrd="1" destOrd="0" parTransId="{7ED856F2-3FB9-452D-B410-CF67909E5BE0}" sibTransId="{C28B8C75-55EC-4285-AA1B-250A95273335}"/>
    <dgm:cxn modelId="{7D75B686-B6B7-4DF6-AC5C-911654E6BBEA}" type="presOf" srcId="{814E52F3-A88F-4DF2-B37A-E1E88C16321C}" destId="{3C6E97C8-89AD-4415-9745-22945A2161B2}" srcOrd="0" destOrd="0" presId="urn:microsoft.com/office/officeart/2005/8/layout/vList3#1"/>
    <dgm:cxn modelId="{F0642612-FCCC-4750-81F8-89495E543664}" type="presOf" srcId="{C21EBDAA-93E7-4F8C-A6C7-9DE59E872159}" destId="{9FD9C903-3720-425F-992A-1EF5C93DA567}" srcOrd="0" destOrd="0" presId="urn:microsoft.com/office/officeart/2005/8/layout/vList3#1"/>
    <dgm:cxn modelId="{2C5C1CE5-501D-47B6-B6DB-DBD37DB303DF}" srcId="{814E52F3-A88F-4DF2-B37A-E1E88C16321C}" destId="{7E08CC98-FFAE-41A9-B47E-4A9425696E9E}" srcOrd="0" destOrd="0" parTransId="{2D0F5774-01B3-40E3-84EB-7206F89AC5FA}" sibTransId="{5574A9A9-CAAA-4A81-B0A2-1E9D65546F76}"/>
    <dgm:cxn modelId="{CC2DD88B-C536-4104-9345-8207EB9E581B}" type="presOf" srcId="{2191B242-4C7C-4FF3-B016-82703C7406B7}" destId="{5B67C494-0283-4757-8C94-B20994C71FE8}" srcOrd="0" destOrd="0" presId="urn:microsoft.com/office/officeart/2005/8/layout/vList3#1"/>
    <dgm:cxn modelId="{EFAA68DA-40FD-4940-A61E-BA057BA52CCB}" type="presOf" srcId="{7E08CC98-FFAE-41A9-B47E-4A9425696E9E}" destId="{646F9388-75E9-4CB7-A8BB-B8D85FB9CA7B}" srcOrd="0" destOrd="0" presId="urn:microsoft.com/office/officeart/2005/8/layout/vList3#1"/>
    <dgm:cxn modelId="{8E78D1C5-CB78-4C6B-95F4-7FE03651EF6F}" type="presOf" srcId="{98542CD4-1B53-4747-AB2F-902276E2C4D5}" destId="{8B2849FC-B72B-4C7D-A9F5-929C9EF7E97D}" srcOrd="0" destOrd="0" presId="urn:microsoft.com/office/officeart/2005/8/layout/vList3#1"/>
    <dgm:cxn modelId="{2F7F0957-9DE7-43A2-846B-2DE5E7C52333}" srcId="{814E52F3-A88F-4DF2-B37A-E1E88C16321C}" destId="{2191B242-4C7C-4FF3-B016-82703C7406B7}" srcOrd="3" destOrd="0" parTransId="{737B1032-A3B3-4C50-B776-E408723745AA}" sibTransId="{88EC95C1-D5BA-4582-A2DE-0448796C0574}"/>
    <dgm:cxn modelId="{2AFE8C9C-C803-4AD3-B559-381A646C44E6}" srcId="{814E52F3-A88F-4DF2-B37A-E1E88C16321C}" destId="{98542CD4-1B53-4747-AB2F-902276E2C4D5}" srcOrd="2" destOrd="0" parTransId="{0160A05D-0385-433C-93B6-4FE5D99DEE5A}" sibTransId="{2424B285-ECA0-4D6B-9035-DA1B932287FC}"/>
    <dgm:cxn modelId="{92946CFB-67C9-442A-A02C-7049A2841BDD}" type="presParOf" srcId="{3C6E97C8-89AD-4415-9745-22945A2161B2}" destId="{D4897675-A90D-4221-AF1A-3817305C0371}" srcOrd="0" destOrd="0" presId="urn:microsoft.com/office/officeart/2005/8/layout/vList3#1"/>
    <dgm:cxn modelId="{60D8CDE6-F27C-41E9-A33C-3AA1D17B77C1}" type="presParOf" srcId="{D4897675-A90D-4221-AF1A-3817305C0371}" destId="{737EA27E-16C1-468C-8E0E-D7DFA89F8F41}" srcOrd="0" destOrd="0" presId="urn:microsoft.com/office/officeart/2005/8/layout/vList3#1"/>
    <dgm:cxn modelId="{F25AB215-86F8-4CED-9CE5-766652AE972A}" type="presParOf" srcId="{D4897675-A90D-4221-AF1A-3817305C0371}" destId="{646F9388-75E9-4CB7-A8BB-B8D85FB9CA7B}" srcOrd="1" destOrd="0" presId="urn:microsoft.com/office/officeart/2005/8/layout/vList3#1"/>
    <dgm:cxn modelId="{37989C7A-28AF-4D0B-BECE-2085EF9BF048}" type="presParOf" srcId="{3C6E97C8-89AD-4415-9745-22945A2161B2}" destId="{A517489B-D4AC-48E1-88F6-B2B1C1872508}" srcOrd="1" destOrd="0" presId="urn:microsoft.com/office/officeart/2005/8/layout/vList3#1"/>
    <dgm:cxn modelId="{6DC1A5AC-3742-42E0-BB2C-0AF5A331F4DA}" type="presParOf" srcId="{3C6E97C8-89AD-4415-9745-22945A2161B2}" destId="{76443372-478F-4A6C-9863-9C3FDA27F07A}" srcOrd="2" destOrd="0" presId="urn:microsoft.com/office/officeart/2005/8/layout/vList3#1"/>
    <dgm:cxn modelId="{0D9C5DC9-C7BE-47CC-9E67-E1F01589FFE8}" type="presParOf" srcId="{76443372-478F-4A6C-9863-9C3FDA27F07A}" destId="{9E3B22DD-B420-4E3D-90AB-0A18E645AFB0}" srcOrd="0" destOrd="0" presId="urn:microsoft.com/office/officeart/2005/8/layout/vList3#1"/>
    <dgm:cxn modelId="{93EEFE54-4B54-42E0-AB30-1DC76E8A669F}" type="presParOf" srcId="{76443372-478F-4A6C-9863-9C3FDA27F07A}" destId="{9FD9C903-3720-425F-992A-1EF5C93DA567}" srcOrd="1" destOrd="0" presId="urn:microsoft.com/office/officeart/2005/8/layout/vList3#1"/>
    <dgm:cxn modelId="{6E9E5AE1-7D39-4DD7-A0B5-B35FC05E98B0}" type="presParOf" srcId="{3C6E97C8-89AD-4415-9745-22945A2161B2}" destId="{9CAC5388-261F-489B-A064-45AF046A432C}" srcOrd="3" destOrd="0" presId="urn:microsoft.com/office/officeart/2005/8/layout/vList3#1"/>
    <dgm:cxn modelId="{8C578156-7DF2-407D-9761-4AB95CF8A09B}" type="presParOf" srcId="{3C6E97C8-89AD-4415-9745-22945A2161B2}" destId="{722186FC-4A30-41CE-AB19-13C0D3267F7E}" srcOrd="4" destOrd="0" presId="urn:microsoft.com/office/officeart/2005/8/layout/vList3#1"/>
    <dgm:cxn modelId="{E59E0AF3-0AFC-403E-BD20-6249E9588EDC}" type="presParOf" srcId="{722186FC-4A30-41CE-AB19-13C0D3267F7E}" destId="{B07881C8-FD30-433D-A038-B2016B768FD5}" srcOrd="0" destOrd="0" presId="urn:microsoft.com/office/officeart/2005/8/layout/vList3#1"/>
    <dgm:cxn modelId="{D7D67A97-9E60-4D0B-BD5E-48CAAB87BBD7}" type="presParOf" srcId="{722186FC-4A30-41CE-AB19-13C0D3267F7E}" destId="{8B2849FC-B72B-4C7D-A9F5-929C9EF7E97D}" srcOrd="1" destOrd="0" presId="urn:microsoft.com/office/officeart/2005/8/layout/vList3#1"/>
    <dgm:cxn modelId="{793C3B0D-8EA9-4F75-945C-8353DB4A8B76}" type="presParOf" srcId="{3C6E97C8-89AD-4415-9745-22945A2161B2}" destId="{46AC8D6F-A736-4E01-93C6-342E244A3B5C}" srcOrd="5" destOrd="0" presId="urn:microsoft.com/office/officeart/2005/8/layout/vList3#1"/>
    <dgm:cxn modelId="{5537E59A-7B93-4794-9BA3-450169E0A347}" type="presParOf" srcId="{3C6E97C8-89AD-4415-9745-22945A2161B2}" destId="{5200A950-7820-4895-8C86-56410746CE05}" srcOrd="6" destOrd="0" presId="urn:microsoft.com/office/officeart/2005/8/layout/vList3#1"/>
    <dgm:cxn modelId="{A1AD0B9E-B1B2-439E-973C-B5779C146A3A}" type="presParOf" srcId="{5200A950-7820-4895-8C86-56410746CE05}" destId="{794CA1E4-51E6-4385-99AE-BFF6267F824D}" srcOrd="0" destOrd="0" presId="urn:microsoft.com/office/officeart/2005/8/layout/vList3#1"/>
    <dgm:cxn modelId="{1BE67EA9-24CA-4FEE-8E5B-F96B52A40E43}" type="presParOf" srcId="{5200A950-7820-4895-8C86-56410746CE05}" destId="{5B67C494-0283-4757-8C94-B20994C71FE8}" srcOrd="1" destOrd="0" presId="urn:microsoft.com/office/officeart/2005/8/layout/vList3#1"/>
    <dgm:cxn modelId="{F644BED9-1FD6-4692-B490-C0B4433877B7}" type="presParOf" srcId="{3C6E97C8-89AD-4415-9745-22945A2161B2}" destId="{D2DE4C99-AE07-4D20-847B-98AB5C45896E}" srcOrd="7" destOrd="0" presId="urn:microsoft.com/office/officeart/2005/8/layout/vList3#1"/>
    <dgm:cxn modelId="{8A4C25BD-BFFC-45C9-BAA1-32F2D9D25FD8}" type="presParOf" srcId="{3C6E97C8-89AD-4415-9745-22945A2161B2}" destId="{AE4AC68A-772C-459B-BF35-D7B5191D1754}" srcOrd="8" destOrd="0" presId="urn:microsoft.com/office/officeart/2005/8/layout/vList3#1"/>
    <dgm:cxn modelId="{A2A6F270-92D3-4BC3-B7BF-C4ED586210B1}" type="presParOf" srcId="{AE4AC68A-772C-459B-BF35-D7B5191D1754}" destId="{ABDC8ACD-A1B4-465A-98B2-E92F31E416E9}" srcOrd="0" destOrd="0" presId="urn:microsoft.com/office/officeart/2005/8/layout/vList3#1"/>
    <dgm:cxn modelId="{B153E8AB-E3CD-469A-9CD2-22C562FCB41C}" type="presParOf" srcId="{AE4AC68A-772C-459B-BF35-D7B5191D1754}" destId="{957232CD-1A70-4ADB-9266-62B2EF08D04C}" srcOrd="1" destOrd="0" presId="urn:microsoft.com/office/officeart/2005/8/layout/vList3#1"/>
  </dgm:cxnLst>
  <dgm:bg>
    <a:effectLst>
      <a:glow rad="228600">
        <a:schemeClr val="accent3">
          <a:satMod val="175000"/>
          <a:alpha val="40000"/>
        </a:schemeClr>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F9388-75E9-4CB7-A8BB-B8D85FB9CA7B}">
      <dsp:nvSpPr>
        <dsp:cNvPr id="0" name=""/>
        <dsp:cNvSpPr/>
      </dsp:nvSpPr>
      <dsp:spPr>
        <a:xfrm rot="10800000">
          <a:off x="1045685" y="2324"/>
          <a:ext cx="3477435" cy="679161"/>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9491" tIns="72390" rIns="135128" bIns="72390" numCol="1" spcCol="1270" anchor="ctr" anchorCtr="0">
          <a:noAutofit/>
        </a:bodyPr>
        <a:lstStyle/>
        <a:p>
          <a:pPr lvl="0" algn="ctr" defTabSz="844550" rtl="0">
            <a:lnSpc>
              <a:spcPct val="90000"/>
            </a:lnSpc>
            <a:spcBef>
              <a:spcPct val="0"/>
            </a:spcBef>
            <a:spcAft>
              <a:spcPct val="35000"/>
            </a:spcAft>
          </a:pPr>
          <a:r>
            <a:rPr lang="en-US" sz="1900" b="1" kern="1200"/>
            <a:t>What is Artificial Intelligence</a:t>
          </a:r>
          <a:endParaRPr lang="en-US" sz="1900" kern="1200" dirty="0"/>
        </a:p>
      </dsp:txBody>
      <dsp:txXfrm rot="10800000">
        <a:off x="1215475" y="2324"/>
        <a:ext cx="3307645" cy="679161"/>
      </dsp:txXfrm>
    </dsp:sp>
    <dsp:sp modelId="{737EA27E-16C1-468C-8E0E-D7DFA89F8F41}">
      <dsp:nvSpPr>
        <dsp:cNvPr id="0" name=""/>
        <dsp:cNvSpPr/>
      </dsp:nvSpPr>
      <dsp:spPr>
        <a:xfrm>
          <a:off x="706105" y="2324"/>
          <a:ext cx="679161" cy="679161"/>
        </a:xfrm>
        <a:prstGeom prst="ellipse">
          <a:avLst/>
        </a:prstGeom>
        <a:blipFill rotWithShape="0">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FD9C903-3720-425F-992A-1EF5C93DA567}">
      <dsp:nvSpPr>
        <dsp:cNvPr id="0" name=""/>
        <dsp:cNvSpPr/>
      </dsp:nvSpPr>
      <dsp:spPr>
        <a:xfrm rot="10800000">
          <a:off x="1045685" y="884219"/>
          <a:ext cx="3477435" cy="679161"/>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9491" tIns="72390" rIns="135128" bIns="72390" numCol="1" spcCol="1270" anchor="ctr" anchorCtr="0">
          <a:noAutofit/>
        </a:bodyPr>
        <a:lstStyle/>
        <a:p>
          <a:pPr lvl="0" algn="ctr" defTabSz="844550" rtl="0">
            <a:lnSpc>
              <a:spcPct val="90000"/>
            </a:lnSpc>
            <a:spcBef>
              <a:spcPct val="0"/>
            </a:spcBef>
            <a:spcAft>
              <a:spcPct val="35000"/>
            </a:spcAft>
          </a:pPr>
          <a:r>
            <a:rPr lang="en-US" sz="1900" kern="1200" dirty="0">
              <a:latin typeface="Arial Rounded MT Bold" panose="020F0704030504030204" pitchFamily="34" charset="0"/>
            </a:rPr>
            <a:t>Major Artificial Intelligence approach </a:t>
          </a:r>
        </a:p>
      </dsp:txBody>
      <dsp:txXfrm rot="10800000">
        <a:off x="1215475" y="884219"/>
        <a:ext cx="3307645" cy="679161"/>
      </dsp:txXfrm>
    </dsp:sp>
    <dsp:sp modelId="{9E3B22DD-B420-4E3D-90AB-0A18E645AFB0}">
      <dsp:nvSpPr>
        <dsp:cNvPr id="0" name=""/>
        <dsp:cNvSpPr/>
      </dsp:nvSpPr>
      <dsp:spPr>
        <a:xfrm>
          <a:off x="706105" y="884219"/>
          <a:ext cx="679161" cy="67916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B2849FC-B72B-4C7D-A9F5-929C9EF7E97D}">
      <dsp:nvSpPr>
        <dsp:cNvPr id="0" name=""/>
        <dsp:cNvSpPr/>
      </dsp:nvSpPr>
      <dsp:spPr>
        <a:xfrm rot="10800000">
          <a:off x="1045685" y="1766115"/>
          <a:ext cx="3477435" cy="679161"/>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9491" tIns="72390" rIns="135128" bIns="72390" numCol="1" spcCol="1270" anchor="ctr" anchorCtr="0">
          <a:noAutofit/>
        </a:bodyPr>
        <a:lstStyle/>
        <a:p>
          <a:pPr lvl="0" algn="ctr" defTabSz="844550" rtl="0">
            <a:lnSpc>
              <a:spcPct val="90000"/>
            </a:lnSpc>
            <a:spcBef>
              <a:spcPct val="0"/>
            </a:spcBef>
            <a:spcAft>
              <a:spcPct val="35000"/>
            </a:spcAft>
          </a:pPr>
          <a:r>
            <a:rPr lang="en-US" sz="1900" b="1" kern="1200"/>
            <a:t>What is Data Science</a:t>
          </a:r>
          <a:endParaRPr lang="en-US" sz="1900" kern="1200" dirty="0"/>
        </a:p>
      </dsp:txBody>
      <dsp:txXfrm rot="10800000">
        <a:off x="1215475" y="1766115"/>
        <a:ext cx="3307645" cy="679161"/>
      </dsp:txXfrm>
    </dsp:sp>
    <dsp:sp modelId="{B07881C8-FD30-433D-A038-B2016B768FD5}">
      <dsp:nvSpPr>
        <dsp:cNvPr id="0" name=""/>
        <dsp:cNvSpPr/>
      </dsp:nvSpPr>
      <dsp:spPr>
        <a:xfrm>
          <a:off x="706105" y="1766115"/>
          <a:ext cx="679161" cy="67916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5B67C494-0283-4757-8C94-B20994C71FE8}">
      <dsp:nvSpPr>
        <dsp:cNvPr id="0" name=""/>
        <dsp:cNvSpPr/>
      </dsp:nvSpPr>
      <dsp:spPr>
        <a:xfrm rot="10800000">
          <a:off x="1045685" y="2648011"/>
          <a:ext cx="3477435" cy="679161"/>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9491" tIns="72390" rIns="135128" bIns="72390" numCol="1" spcCol="1270" anchor="ctr" anchorCtr="0">
          <a:noAutofit/>
        </a:bodyPr>
        <a:lstStyle/>
        <a:p>
          <a:pPr lvl="0" algn="ctr" defTabSz="844550" rtl="0">
            <a:lnSpc>
              <a:spcPct val="90000"/>
            </a:lnSpc>
            <a:spcBef>
              <a:spcPct val="0"/>
            </a:spcBef>
            <a:spcAft>
              <a:spcPct val="35000"/>
            </a:spcAft>
          </a:pPr>
          <a:r>
            <a:rPr lang="en-US" sz="1900" b="1" kern="1200"/>
            <a:t>Applications </a:t>
          </a:r>
          <a:endParaRPr lang="en-US" sz="1900" b="1" kern="1200" dirty="0"/>
        </a:p>
      </dsp:txBody>
      <dsp:txXfrm rot="10800000">
        <a:off x="1215475" y="2648011"/>
        <a:ext cx="3307645" cy="679161"/>
      </dsp:txXfrm>
    </dsp:sp>
    <dsp:sp modelId="{794CA1E4-51E6-4385-99AE-BFF6267F824D}">
      <dsp:nvSpPr>
        <dsp:cNvPr id="0" name=""/>
        <dsp:cNvSpPr/>
      </dsp:nvSpPr>
      <dsp:spPr>
        <a:xfrm>
          <a:off x="706105" y="2648011"/>
          <a:ext cx="679161" cy="67916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5000" r="-4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57232CD-1A70-4ADB-9266-62B2EF08D04C}">
      <dsp:nvSpPr>
        <dsp:cNvPr id="0" name=""/>
        <dsp:cNvSpPr/>
      </dsp:nvSpPr>
      <dsp:spPr>
        <a:xfrm rot="10800000">
          <a:off x="1045685" y="3529906"/>
          <a:ext cx="3477435" cy="679161"/>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9491" tIns="72390" rIns="135128" bIns="72390" numCol="1" spcCol="1270" anchor="ctr" anchorCtr="0">
          <a:noAutofit/>
        </a:bodyPr>
        <a:lstStyle/>
        <a:p>
          <a:pPr lvl="0" algn="ctr" defTabSz="844550" rtl="0">
            <a:lnSpc>
              <a:spcPct val="90000"/>
            </a:lnSpc>
            <a:spcBef>
              <a:spcPct val="0"/>
            </a:spcBef>
            <a:spcAft>
              <a:spcPct val="35000"/>
            </a:spcAft>
          </a:pPr>
          <a:r>
            <a:rPr lang="en-US" sz="1900" b="1" kern="1200" dirty="0"/>
            <a:t>Conclusion</a:t>
          </a:r>
        </a:p>
      </dsp:txBody>
      <dsp:txXfrm rot="10800000">
        <a:off x="1215475" y="3529906"/>
        <a:ext cx="3307645" cy="679161"/>
      </dsp:txXfrm>
    </dsp:sp>
    <dsp:sp modelId="{ABDC8ACD-A1B4-465A-98B2-E92F31E416E9}">
      <dsp:nvSpPr>
        <dsp:cNvPr id="0" name=""/>
        <dsp:cNvSpPr/>
      </dsp:nvSpPr>
      <dsp:spPr>
        <a:xfrm>
          <a:off x="706105" y="3529906"/>
          <a:ext cx="679161" cy="679161"/>
        </a:xfrm>
        <a:prstGeom prst="ellipse">
          <a:avLst/>
        </a:prstGeom>
        <a:blipFill rotWithShape="0">
          <a:blip xmlns:r="http://schemas.openxmlformats.org/officeDocument/2006/relationships" r:embed="rId5"/>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xmlns=""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pPr/>
              <a:t>10.08.2023</a:t>
            </a:fld>
            <a:endParaRPr lang="ru-RU"/>
          </a:p>
        </p:txBody>
      </p:sp>
      <p:sp>
        <p:nvSpPr>
          <p:cNvPr id="4" name="Footer Placeholder 3">
            <a:extLst>
              <a:ext uri="{FF2B5EF4-FFF2-40B4-BE49-F238E27FC236}">
                <a16:creationId xmlns:a16="http://schemas.microsoft.com/office/drawing/2014/main" xmlns=""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xmlns=""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pPr/>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pPr/>
              <a:t>10.08.2023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pPr/>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xmlns=""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xmlns=""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xmlns=""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xmlns=""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xmlns=""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xmlns=""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xmlns=""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xmlns=""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dirty="0"/>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xmlns=""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xmlns=""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xmlns=""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xmlns=""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xmlns=""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xmlns=""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xmlns=""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xmlns=""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xmlns=""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xmlns=""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xmlns=""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xmlns=""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xmlns=""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xmlns=""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xmlns=""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xmlns=""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xmlns=""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xmlns=""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xmlns=""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xmlns=""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xmlns=""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xmlns=""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xmlns=""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xmlns=""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xmlns=""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xmlns=""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xmlns=""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xmlns="" id="{239F2410-4015-48DB-BB4D-B5944D8C16B7}"/>
              </a:ext>
            </a:extLst>
          </p:cNvPr>
          <p:cNvSpPr>
            <a:spLocks noGrp="1"/>
          </p:cNvSpPr>
          <p:nvPr>
            <p:ph type="ftr" sz="quarter" idx="11"/>
          </p:nvPr>
        </p:nvSpPr>
        <p:spPr/>
        <p:txBody>
          <a:bodyPr/>
          <a:lstStyle/>
          <a:p>
            <a:r>
              <a:rPr lang="en-US" dirty="0"/>
              <a:t>ADD A FOOTER</a:t>
            </a:r>
            <a:endParaRPr lang="ru-RU" dirty="0"/>
          </a:p>
        </p:txBody>
      </p:sp>
      <p:sp>
        <p:nvSpPr>
          <p:cNvPr id="11" name="Slide Number Placeholder 10">
            <a:extLst>
              <a:ext uri="{FF2B5EF4-FFF2-40B4-BE49-F238E27FC236}">
                <a16:creationId xmlns:a16="http://schemas.microsoft.com/office/drawing/2014/main" xmlns=""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xmlns=""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xmlns=""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xmlns=""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xmlns=""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xmlns=""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xmlns=""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xmlns=""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xmlns=""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xmlns=""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xmlns=""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xmlns=""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xmlns=""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xmlns=""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xmlns=""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xmlns=""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xmlns=""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34" name="Oval 33">
            <a:extLst>
              <a:ext uri="{FF2B5EF4-FFF2-40B4-BE49-F238E27FC236}">
                <a16:creationId xmlns:a16="http://schemas.microsoft.com/office/drawing/2014/main" xmlns=""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xmlns=""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xmlns=""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xmlns=""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xmlns=""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xmlns=""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xmlns=""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xmlns=""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xmlns="" id="{E0210624-61F8-48B2-BD00-D3BC39DEBDCF}"/>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a16="http://schemas.microsoft.com/office/drawing/2014/main" xmlns=""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xmlns=""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xmlns=""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xmlns=""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24" name="Oval 23">
            <a:extLst>
              <a:ext uri="{FF2B5EF4-FFF2-40B4-BE49-F238E27FC236}">
                <a16:creationId xmlns:a16="http://schemas.microsoft.com/office/drawing/2014/main" xmlns=""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xmlns=""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0" name="Freeform: Shape 9">
            <a:extLst>
              <a:ext uri="{FF2B5EF4-FFF2-40B4-BE49-F238E27FC236}">
                <a16:creationId xmlns:a16="http://schemas.microsoft.com/office/drawing/2014/main" xmlns=""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xmlns=""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xmlns=""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xmlns=""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xmlns=""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xmlns=""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8" name="Text Placeholder 14">
            <a:extLst>
              <a:ext uri="{FF2B5EF4-FFF2-40B4-BE49-F238E27FC236}">
                <a16:creationId xmlns:a16="http://schemas.microsoft.com/office/drawing/2014/main" xmlns=""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xmlns=""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xmlns=""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xmlns=""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xmlns=""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xmlns=""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xmlns=""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xmlns=""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xmlns=""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xmlns=""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xmlns=""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xmlns=""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xmlns=""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xmlns=""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xmlns=""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xmlns=""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xmlns=""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xmlns=""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xmlns=""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xmlns=""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xmlns=""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xmlns=""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xmlns=""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xmlns=""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dirty="0"/>
              <a:t>Click icon to add chart</a:t>
            </a:r>
            <a:endParaRPr lang="ru-RU" dirty="0"/>
          </a:p>
        </p:txBody>
      </p:sp>
      <p:grpSp>
        <p:nvGrpSpPr>
          <p:cNvPr id="41" name="Graphic 39">
            <a:extLst>
              <a:ext uri="{FF2B5EF4-FFF2-40B4-BE49-F238E27FC236}">
                <a16:creationId xmlns:a16="http://schemas.microsoft.com/office/drawing/2014/main" xmlns=""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xmlns=""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xmlns=""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xmlns=""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xmlns=""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dirty="0"/>
              <a:t>Click icon to add table</a:t>
            </a:r>
            <a:endParaRPr lang="ru-RU" dirty="0"/>
          </a:p>
        </p:txBody>
      </p:sp>
      <p:grpSp>
        <p:nvGrpSpPr>
          <p:cNvPr id="45" name="Graphic 39">
            <a:extLst>
              <a:ext uri="{FF2B5EF4-FFF2-40B4-BE49-F238E27FC236}">
                <a16:creationId xmlns:a16="http://schemas.microsoft.com/office/drawing/2014/main" xmlns=""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xmlns=""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xmlns=""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xmlns=""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xmlns=""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xmlns=""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xmlns=""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xmlns=""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46" name="Freeform: Shape 45">
            <a:extLst>
              <a:ext uri="{FF2B5EF4-FFF2-40B4-BE49-F238E27FC236}">
                <a16:creationId xmlns:a16="http://schemas.microsoft.com/office/drawing/2014/main" xmlns=""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xmlns=""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xmlns=""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xmlns=""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xmlns=""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xmlns=""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xmlns="" id="{B41517C1-CBB7-46B0-99AA-8512104026B7}"/>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21" name="Text Placeholder 26">
            <a:extLst>
              <a:ext uri="{FF2B5EF4-FFF2-40B4-BE49-F238E27FC236}">
                <a16:creationId xmlns:a16="http://schemas.microsoft.com/office/drawing/2014/main" xmlns=""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xmlns="" id="{B091E01B-B80B-4194-AC2B-41043EC597D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xmlns=""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xmlns=""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xmlns=""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xmlns=""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xmlns=""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xmlns=""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xmlns=""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xmlns=""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dirty="0"/>
              <a:t>Click icon to add media</a:t>
            </a:r>
            <a:endParaRPr lang="ru-RU" dirty="0"/>
          </a:p>
        </p:txBody>
      </p:sp>
      <p:sp>
        <p:nvSpPr>
          <p:cNvPr id="6" name="Footer Placeholder 5">
            <a:extLst>
              <a:ext uri="{FF2B5EF4-FFF2-40B4-BE49-F238E27FC236}">
                <a16:creationId xmlns:a16="http://schemas.microsoft.com/office/drawing/2014/main" xmlns=""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xmlns="" id="{B41517C1-CBB7-46B0-99AA-8512104026B7}"/>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1" name="Freeform: Shape 10">
            <a:extLst>
              <a:ext uri="{FF2B5EF4-FFF2-40B4-BE49-F238E27FC236}">
                <a16:creationId xmlns:a16="http://schemas.microsoft.com/office/drawing/2014/main" xmlns=""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xmlns=""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xmlns=""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xmlns=""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xmlns=""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xmlns=""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xmlns=""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xmlns=""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xmlns=""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xmlns=""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xmlns=""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xmlns=""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xmlns=""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xmlns=""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fif"/><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64C9CC-E38A-467A-8F1C-459375F5EDFF}"/>
              </a:ext>
            </a:extLst>
          </p:cNvPr>
          <p:cNvSpPr>
            <a:spLocks noGrp="1"/>
          </p:cNvSpPr>
          <p:nvPr>
            <p:ph type="title"/>
          </p:nvPr>
        </p:nvSpPr>
        <p:spPr>
          <a:xfrm>
            <a:off x="339487" y="941621"/>
            <a:ext cx="6070837" cy="1517356"/>
          </a:xfrm>
        </p:spPr>
        <p:txBody>
          <a:bodyPr/>
          <a:lstStyle/>
          <a:p>
            <a:r>
              <a:rPr lang="en-US" sz="4000" dirty="0"/>
              <a:t>Artificial Intelligence &amp; </a:t>
            </a:r>
            <a:br>
              <a:rPr lang="en-US" sz="4000" dirty="0"/>
            </a:br>
            <a:r>
              <a:rPr lang="en-US" sz="4000" dirty="0"/>
              <a:t> Data Science</a:t>
            </a:r>
            <a:endParaRPr lang="ru-RU" sz="4000" dirty="0"/>
          </a:p>
        </p:txBody>
      </p:sp>
      <p:sp>
        <p:nvSpPr>
          <p:cNvPr id="6" name="Text Placeholder 5">
            <a:extLst>
              <a:ext uri="{FF2B5EF4-FFF2-40B4-BE49-F238E27FC236}">
                <a16:creationId xmlns:a16="http://schemas.microsoft.com/office/drawing/2014/main" xmlns="" id="{CDD6760C-D868-43F4-99FB-1B78C91F8FE1}"/>
              </a:ext>
            </a:extLst>
          </p:cNvPr>
          <p:cNvSpPr>
            <a:spLocks noGrp="1"/>
          </p:cNvSpPr>
          <p:nvPr>
            <p:ph type="body" sz="quarter" idx="13"/>
          </p:nvPr>
        </p:nvSpPr>
        <p:spPr>
          <a:xfrm>
            <a:off x="567184" y="3749214"/>
            <a:ext cx="3629300" cy="527512"/>
          </a:xfrm>
        </p:spPr>
        <p:txBody>
          <a:bodyPr/>
          <a:lstStyle/>
          <a:p>
            <a:r>
              <a:rPr lang="en-US" dirty="0"/>
              <a:t>For INNOIATION</a:t>
            </a:r>
            <a:endParaRPr lang="ru-RU" dirty="0"/>
          </a:p>
        </p:txBody>
      </p:sp>
      <p:sp>
        <p:nvSpPr>
          <p:cNvPr id="3" name="Text Placeholder 2">
            <a:extLst>
              <a:ext uri="{FF2B5EF4-FFF2-40B4-BE49-F238E27FC236}">
                <a16:creationId xmlns:a16="http://schemas.microsoft.com/office/drawing/2014/main" xmlns="" id="{5ECCBAE3-CEA3-4EE0-83F6-41CFC54D2B4A}"/>
              </a:ext>
            </a:extLst>
          </p:cNvPr>
          <p:cNvSpPr>
            <a:spLocks noGrp="1"/>
          </p:cNvSpPr>
          <p:nvPr>
            <p:ph type="body" sz="quarter" idx="20"/>
          </p:nvPr>
        </p:nvSpPr>
        <p:spPr>
          <a:xfrm>
            <a:off x="786259" y="5096663"/>
            <a:ext cx="4367531" cy="580237"/>
          </a:xfrm>
        </p:spPr>
        <p:txBody>
          <a:bodyPr/>
          <a:lstStyle/>
          <a:p>
            <a:r>
              <a:rPr lang="en-US" sz="2400" dirty="0"/>
              <a:t>By Sandesh Gajendra Pol</a:t>
            </a:r>
            <a:endParaRPr lang="ru-RU" sz="2400" dirty="0"/>
          </a:p>
        </p:txBody>
      </p:sp>
      <p:pic>
        <p:nvPicPr>
          <p:cNvPr id="13" name="Picture Placeholder 12" descr="artificial-intelligence_i1200.jpg"/>
          <p:cNvPicPr>
            <a:picLocks noGrp="1" noChangeAspect="1"/>
          </p:cNvPicPr>
          <p:nvPr>
            <p:ph type="pic" sz="quarter" idx="21"/>
          </p:nvPr>
        </p:nvPicPr>
        <p:blipFill>
          <a:blip r:embed="rId2"/>
          <a:srcRect l="16072" r="16072"/>
          <a:stretch>
            <a:fillRect/>
          </a:stretch>
        </p:blipFill>
        <p:spPr/>
      </p:pic>
    </p:spTree>
    <p:extLst>
      <p:ext uri="{BB962C8B-B14F-4D97-AF65-F5344CB8AC3E}">
        <p14:creationId xmlns:p14="http://schemas.microsoft.com/office/powerpoint/2010/main" val="1650012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DDE29B3-D5FF-478A-848A-934E75A49FD3}"/>
              </a:ext>
            </a:extLst>
          </p:cNvPr>
          <p:cNvSpPr>
            <a:spLocks noGrp="1"/>
          </p:cNvSpPr>
          <p:nvPr>
            <p:ph type="sldNum" sz="quarter" idx="12"/>
          </p:nvPr>
        </p:nvSpPr>
        <p:spPr/>
        <p:txBody>
          <a:bodyPr/>
          <a:lstStyle/>
          <a:p>
            <a:fld id="{D495E168-DA5E-4888-8D8A-92B118324C14}" type="slidenum">
              <a:rPr lang="ru-RU" smtClean="0"/>
              <a:pPr/>
              <a:t>10</a:t>
            </a:fld>
            <a:endParaRPr lang="ru-RU" dirty="0"/>
          </a:p>
        </p:txBody>
      </p:sp>
      <p:sp>
        <p:nvSpPr>
          <p:cNvPr id="9" name="Title 8"/>
          <p:cNvSpPr>
            <a:spLocks noGrp="1"/>
          </p:cNvSpPr>
          <p:nvPr>
            <p:ph type="title"/>
          </p:nvPr>
        </p:nvSpPr>
        <p:spPr>
          <a:xfrm>
            <a:off x="809625" y="784226"/>
            <a:ext cx="9050518" cy="692149"/>
          </a:xfrm>
        </p:spPr>
        <p:txBody>
          <a:bodyPr>
            <a:normAutofit/>
          </a:bodyPr>
          <a:lstStyle/>
          <a:p>
            <a:r>
              <a:rPr lang="en-US" sz="2800" dirty="0"/>
              <a:t>Difference between AI and Data science</a:t>
            </a:r>
          </a:p>
        </p:txBody>
      </p:sp>
      <p:pic>
        <p:nvPicPr>
          <p:cNvPr id="3" name="Picture 2"/>
          <p:cNvPicPr>
            <a:picLocks noChangeAspect="1"/>
          </p:cNvPicPr>
          <p:nvPr/>
        </p:nvPicPr>
        <p:blipFill>
          <a:blip r:embed="rId2"/>
          <a:stretch>
            <a:fillRect/>
          </a:stretch>
        </p:blipFill>
        <p:spPr>
          <a:xfrm>
            <a:off x="1363416" y="2029321"/>
            <a:ext cx="5832198" cy="4308964"/>
          </a:xfrm>
          <a:prstGeom prst="rect">
            <a:avLst/>
          </a:prstGeom>
        </p:spPr>
      </p:pic>
    </p:spTree>
    <p:extLst>
      <p:ext uri="{BB962C8B-B14F-4D97-AF65-F5344CB8AC3E}">
        <p14:creationId xmlns:p14="http://schemas.microsoft.com/office/powerpoint/2010/main" val="1935360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9093" y="3252275"/>
            <a:ext cx="4253688" cy="2391039"/>
          </a:xfrm>
        </p:spPr>
        <p:txBody>
          <a:bodyPr>
            <a:noAutofit/>
          </a:bodyPr>
          <a:lstStyle/>
          <a:p>
            <a:r>
              <a:rPr lang="en-US" sz="4400" dirty="0"/>
              <a:t>Application of Data Science</a:t>
            </a:r>
            <a:r>
              <a:rPr lang="en-US" dirty="0"/>
              <a:t/>
            </a:r>
            <a:br>
              <a:rPr lang="en-US" dirty="0"/>
            </a:br>
            <a:endParaRPr lang="en-US" dirty="0"/>
          </a:p>
        </p:txBody>
      </p:sp>
      <p:sp>
        <p:nvSpPr>
          <p:cNvPr id="4" name="Slide Number Placeholder 3">
            <a:extLst>
              <a:ext uri="{FF2B5EF4-FFF2-40B4-BE49-F238E27FC236}">
                <a16:creationId xmlns:a16="http://schemas.microsoft.com/office/drawing/2014/main" xmlns="" id="{CDDE29B3-D5FF-478A-848A-934E75A49FD3}"/>
              </a:ext>
            </a:extLst>
          </p:cNvPr>
          <p:cNvSpPr>
            <a:spLocks noGrp="1"/>
          </p:cNvSpPr>
          <p:nvPr>
            <p:ph type="sldNum" sz="quarter" idx="12"/>
          </p:nvPr>
        </p:nvSpPr>
        <p:spPr/>
        <p:txBody>
          <a:bodyPr/>
          <a:lstStyle/>
          <a:p>
            <a:fld id="{D495E168-DA5E-4888-8D8A-92B118324C14}" type="slidenum">
              <a:rPr lang="ru-RU" smtClean="0"/>
              <a:pPr/>
              <a:t>11</a:t>
            </a:fld>
            <a:endParaRPr lang="ru-RU" dirty="0"/>
          </a:p>
        </p:txBody>
      </p:sp>
      <p:pic>
        <p:nvPicPr>
          <p:cNvPr id="16" name="Picture 15"/>
          <p:cNvPicPr>
            <a:picLocks noChangeAspect="1"/>
          </p:cNvPicPr>
          <p:nvPr/>
        </p:nvPicPr>
        <p:blipFill>
          <a:blip r:embed="rId2"/>
          <a:stretch>
            <a:fillRect/>
          </a:stretch>
        </p:blipFill>
        <p:spPr>
          <a:xfrm>
            <a:off x="5621461" y="677666"/>
            <a:ext cx="5564913" cy="514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5360244"/>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495E168-DA5E-4888-8D8A-92B118324C14}" type="slidenum">
              <a:rPr lang="ru-RU" smtClean="0"/>
              <a:pPr/>
              <a:t>12</a:t>
            </a:fld>
            <a:endParaRPr lang="ru-RU" dirty="0"/>
          </a:p>
        </p:txBody>
      </p:sp>
      <p:sp>
        <p:nvSpPr>
          <p:cNvPr id="5" name="Title 4"/>
          <p:cNvSpPr>
            <a:spLocks noGrp="1"/>
          </p:cNvSpPr>
          <p:nvPr>
            <p:ph type="title"/>
          </p:nvPr>
        </p:nvSpPr>
        <p:spPr>
          <a:xfrm>
            <a:off x="847725" y="698501"/>
            <a:ext cx="9050518" cy="945498"/>
          </a:xfrm>
        </p:spPr>
        <p:txBody>
          <a:bodyPr>
            <a:normAutofit/>
          </a:bodyPr>
          <a:lstStyle/>
          <a:p>
            <a:r>
              <a:rPr lang="en-US" sz="2800" dirty="0"/>
              <a:t>Case study on </a:t>
            </a:r>
            <a:r>
              <a:rPr lang="en-US" sz="2800" dirty="0" smtClean="0"/>
              <a:t>AI </a:t>
            </a:r>
            <a:r>
              <a:rPr lang="en-US" sz="2800" dirty="0"/>
              <a:t>and Data science</a:t>
            </a:r>
          </a:p>
        </p:txBody>
      </p:sp>
      <p:sp>
        <p:nvSpPr>
          <p:cNvPr id="9" name="Rectangle 8"/>
          <p:cNvSpPr/>
          <p:nvPr/>
        </p:nvSpPr>
        <p:spPr>
          <a:xfrm>
            <a:off x="861135" y="1767959"/>
            <a:ext cx="4353308" cy="369332"/>
          </a:xfrm>
          <a:prstGeom prst="rect">
            <a:avLst/>
          </a:prstGeom>
        </p:spPr>
        <p:txBody>
          <a:bodyPr wrap="none">
            <a:spAutoFit/>
          </a:bodyPr>
          <a:lstStyle/>
          <a:p>
            <a:pPr>
              <a:lnSpc>
                <a:spcPct val="100000"/>
              </a:lnSpc>
              <a:buFont typeface="Arial" pitchFamily="34" charset="0"/>
              <a:buChar char="•"/>
            </a:pPr>
            <a:r>
              <a:rPr lang="en-US" b="1" dirty="0">
                <a:solidFill>
                  <a:schemeClr val="accent3">
                    <a:lumMod val="50000"/>
                  </a:schemeClr>
                </a:solidFill>
                <a:latin typeface="Bell MT" pitchFamily="18" charset="0"/>
              </a:rPr>
              <a:t>Google search engines and shopping ads</a:t>
            </a:r>
          </a:p>
        </p:txBody>
      </p:sp>
      <p:pic>
        <p:nvPicPr>
          <p:cNvPr id="14" name="Content Placeholder 13" descr="4g3WQ2qdMfuEGyeZCuJU1WECzYqoCpRy9pn4guL1.png"/>
          <p:cNvPicPr>
            <a:picLocks noGrp="1" noChangeAspect="1"/>
          </p:cNvPicPr>
          <p:nvPr>
            <p:ph idx="1"/>
          </p:nvPr>
        </p:nvPicPr>
        <p:blipFill>
          <a:blip r:embed="rId2"/>
          <a:stretch>
            <a:fillRect/>
          </a:stretch>
        </p:blipFill>
        <p:spPr>
          <a:xfrm>
            <a:off x="698990" y="2261251"/>
            <a:ext cx="6601141" cy="435133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AEDD93A-2AFF-4DF7-87EA-7C7F419AC314}"/>
              </a:ext>
            </a:extLst>
          </p:cNvPr>
          <p:cNvSpPr>
            <a:spLocks noGrp="1"/>
          </p:cNvSpPr>
          <p:nvPr>
            <p:ph type="sldNum" sz="quarter" idx="12"/>
          </p:nvPr>
        </p:nvSpPr>
        <p:spPr/>
        <p:txBody>
          <a:bodyPr/>
          <a:lstStyle/>
          <a:p>
            <a:fld id="{D495E168-DA5E-4888-8D8A-92B118324C14}" type="slidenum">
              <a:rPr lang="ru-RU" smtClean="0"/>
              <a:pPr/>
              <a:t>13</a:t>
            </a:fld>
            <a:endParaRPr lang="ru-RU" dirty="0"/>
          </a:p>
        </p:txBody>
      </p:sp>
      <p:sp>
        <p:nvSpPr>
          <p:cNvPr id="7" name="Text Placeholder 6"/>
          <p:cNvSpPr>
            <a:spLocks noGrp="1"/>
          </p:cNvSpPr>
          <p:nvPr>
            <p:ph type="body" sz="half" idx="2"/>
          </p:nvPr>
        </p:nvSpPr>
        <p:spPr>
          <a:xfrm>
            <a:off x="839788" y="2356700"/>
            <a:ext cx="4659491" cy="3512287"/>
          </a:xfrm>
        </p:spPr>
        <p:txBody>
          <a:bodyPr>
            <a:normAutofit/>
          </a:bodyPr>
          <a:lstStyle/>
          <a:p>
            <a:pPr>
              <a:lnSpc>
                <a:spcPct val="100000"/>
              </a:lnSpc>
              <a:buFont typeface="Arial" pitchFamily="34" charset="0"/>
              <a:buChar char="•"/>
            </a:pPr>
            <a:r>
              <a:rPr lang="en-US" sz="1800" b="1" dirty="0">
                <a:solidFill>
                  <a:srgbClr val="0070C0"/>
                </a:solidFill>
                <a:latin typeface="Bell MT" pitchFamily="18" charset="0"/>
              </a:rPr>
              <a:t>Data science is a rapidly growing field that involves using statistical and computational techniques</a:t>
            </a:r>
          </a:p>
          <a:p>
            <a:pPr>
              <a:lnSpc>
                <a:spcPct val="100000"/>
              </a:lnSpc>
              <a:buFont typeface="Arial" pitchFamily="34" charset="0"/>
              <a:buChar char="•"/>
            </a:pPr>
            <a:r>
              <a:rPr lang="en-US" sz="1800" b="1" dirty="0">
                <a:solidFill>
                  <a:schemeClr val="accent5">
                    <a:lumMod val="50000"/>
                  </a:schemeClr>
                </a:solidFill>
                <a:latin typeface="Bell MT" pitchFamily="18" charset="0"/>
              </a:rPr>
              <a:t>Data science can be used in a wide range of industries and applications, including business, healthcare, finance, marketing, and more</a:t>
            </a:r>
            <a:r>
              <a:rPr lang="en-US" b="1" dirty="0">
                <a:solidFill>
                  <a:schemeClr val="accent3">
                    <a:lumMod val="50000"/>
                  </a:schemeClr>
                </a:solidFill>
                <a:latin typeface="Bell MT" pitchFamily="18" charset="0"/>
              </a:rPr>
              <a:t>.</a:t>
            </a:r>
          </a:p>
          <a:p>
            <a:pPr>
              <a:lnSpc>
                <a:spcPct val="100000"/>
              </a:lnSpc>
              <a:buFont typeface="Arial" pitchFamily="34" charset="0"/>
              <a:buChar char="•"/>
            </a:pPr>
            <a:r>
              <a:rPr lang="en-US" sz="2000" b="1" dirty="0">
                <a:solidFill>
                  <a:srgbClr val="00B050"/>
                </a:solidFill>
                <a:latin typeface="Bell MT" pitchFamily="18" charset="0"/>
              </a:rPr>
              <a:t>There are many incidence that scientist reported that AI can destroy humanity </a:t>
            </a:r>
          </a:p>
          <a:p>
            <a:pPr>
              <a:lnSpc>
                <a:spcPct val="100000"/>
              </a:lnSpc>
              <a:buFont typeface="Arial" pitchFamily="34" charset="0"/>
              <a:buChar char="•"/>
            </a:pPr>
            <a:endParaRPr lang="en-US" dirty="0"/>
          </a:p>
        </p:txBody>
      </p:sp>
      <p:sp>
        <p:nvSpPr>
          <p:cNvPr id="8" name="Title 7"/>
          <p:cNvSpPr>
            <a:spLocks noGrp="1"/>
          </p:cNvSpPr>
          <p:nvPr>
            <p:ph type="title"/>
          </p:nvPr>
        </p:nvSpPr>
        <p:spPr/>
        <p:txBody>
          <a:bodyPr/>
          <a:lstStyle/>
          <a:p>
            <a:r>
              <a:rPr lang="en-US" dirty="0"/>
              <a:t>Conclusion </a:t>
            </a:r>
          </a:p>
        </p:txBody>
      </p:sp>
      <p:sp>
        <p:nvSpPr>
          <p:cNvPr id="2" name="Picture Placeholder 1"/>
          <p:cNvSpPr>
            <a:spLocks noGrp="1"/>
          </p:cNvSpPr>
          <p:nvPr>
            <p:ph type="pic" idx="1"/>
          </p:nvPr>
        </p:nvSpPr>
        <p:spPr>
          <a:xfrm>
            <a:off x="5775856" y="933446"/>
            <a:ext cx="6416144" cy="4133898"/>
          </a:xfrm>
        </p:spPr>
      </p:sp>
      <p:pic>
        <p:nvPicPr>
          <p:cNvPr id="9" name="Picture Placeholder 10" descr="inteligencia-artificial-ciie.jpg"/>
          <p:cNvPicPr>
            <a:picLocks noChangeAspect="1"/>
          </p:cNvPicPr>
          <p:nvPr/>
        </p:nvPicPr>
        <p:blipFill>
          <a:blip r:embed="rId2"/>
          <a:srcRect l="12273" r="12273"/>
          <a:stretch>
            <a:fillRect/>
          </a:stretch>
        </p:blipFill>
        <p:spPr>
          <a:xfrm>
            <a:off x="5775856" y="933446"/>
            <a:ext cx="6416144" cy="4133898"/>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pic>
    </p:spTree>
    <p:extLst>
      <p:ext uri="{BB962C8B-B14F-4D97-AF65-F5344CB8AC3E}">
        <p14:creationId xmlns:p14="http://schemas.microsoft.com/office/powerpoint/2010/main" val="1855796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xmlns="" id="{D46DC636-DB75-49A5-B764-91FF21804DA0}"/>
              </a:ext>
            </a:extLst>
          </p:cNvPr>
          <p:cNvSpPr>
            <a:spLocks noGrp="1"/>
          </p:cNvSpPr>
          <p:nvPr>
            <p:ph type="body" sz="quarter" idx="16"/>
          </p:nvPr>
        </p:nvSpPr>
        <p:spPr>
          <a:xfrm>
            <a:off x="824420" y="3955665"/>
            <a:ext cx="4367531" cy="524711"/>
          </a:xfrm>
        </p:spPr>
        <p:txBody>
          <a:bodyPr/>
          <a:lstStyle/>
          <a:p>
            <a:r>
              <a:rPr lang="en-US" dirty="0"/>
              <a:t>Sandesh </a:t>
            </a:r>
            <a:r>
              <a:rPr lang="en-US" dirty="0" err="1"/>
              <a:t>Gajendra</a:t>
            </a:r>
            <a:r>
              <a:rPr lang="en-US" dirty="0"/>
              <a:t> </a:t>
            </a:r>
            <a:r>
              <a:rPr lang="en-US" dirty="0" err="1"/>
              <a:t>Pol</a:t>
            </a:r>
            <a:endParaRPr lang="ru-RU" dirty="0"/>
          </a:p>
        </p:txBody>
      </p:sp>
      <p:sp>
        <p:nvSpPr>
          <p:cNvPr id="4" name="Text Placeholder 3">
            <a:extLst>
              <a:ext uri="{FF2B5EF4-FFF2-40B4-BE49-F238E27FC236}">
                <a16:creationId xmlns:a16="http://schemas.microsoft.com/office/drawing/2014/main" xmlns="" id="{EE5A967A-4C75-4949-9D48-17FD2D8B8B59}"/>
              </a:ext>
            </a:extLst>
          </p:cNvPr>
          <p:cNvSpPr>
            <a:spLocks noGrp="1"/>
          </p:cNvSpPr>
          <p:nvPr>
            <p:ph type="body" sz="quarter" idx="17"/>
          </p:nvPr>
        </p:nvSpPr>
        <p:spPr/>
        <p:txBody>
          <a:bodyPr/>
          <a:lstStyle/>
          <a:p>
            <a:r>
              <a:rPr lang="en-US" dirty="0"/>
              <a:t>Phone:</a:t>
            </a:r>
            <a:endParaRPr lang="ru-RU" dirty="0"/>
          </a:p>
        </p:txBody>
      </p:sp>
      <p:sp>
        <p:nvSpPr>
          <p:cNvPr id="5" name="Text Placeholder 4">
            <a:extLst>
              <a:ext uri="{FF2B5EF4-FFF2-40B4-BE49-F238E27FC236}">
                <a16:creationId xmlns:a16="http://schemas.microsoft.com/office/drawing/2014/main" xmlns="" id="{E15085CC-458F-4E9F-AF16-A815111FBF00}"/>
              </a:ext>
            </a:extLst>
          </p:cNvPr>
          <p:cNvSpPr>
            <a:spLocks noGrp="1"/>
          </p:cNvSpPr>
          <p:nvPr>
            <p:ph type="body" sz="quarter" idx="18"/>
          </p:nvPr>
        </p:nvSpPr>
        <p:spPr/>
        <p:txBody>
          <a:bodyPr/>
          <a:lstStyle/>
          <a:p>
            <a:r>
              <a:rPr lang="en-US" dirty="0"/>
              <a:t>9067248106</a:t>
            </a:r>
            <a:endParaRPr lang="ru-RU" dirty="0"/>
          </a:p>
        </p:txBody>
      </p:sp>
      <p:sp>
        <p:nvSpPr>
          <p:cNvPr id="6" name="Text Placeholder 5">
            <a:extLst>
              <a:ext uri="{FF2B5EF4-FFF2-40B4-BE49-F238E27FC236}">
                <a16:creationId xmlns:a16="http://schemas.microsoft.com/office/drawing/2014/main" xmlns="" id="{459230DA-C209-4406-A9FA-EE60A7827F74}"/>
              </a:ext>
            </a:extLst>
          </p:cNvPr>
          <p:cNvSpPr>
            <a:spLocks noGrp="1"/>
          </p:cNvSpPr>
          <p:nvPr>
            <p:ph type="body" sz="quarter" idx="19"/>
          </p:nvPr>
        </p:nvSpPr>
        <p:spPr/>
        <p:txBody>
          <a:bodyPr/>
          <a:lstStyle/>
          <a:p>
            <a:r>
              <a:rPr lang="en-US" dirty="0"/>
              <a:t>Email:</a:t>
            </a:r>
            <a:endParaRPr lang="ru-RU" dirty="0"/>
          </a:p>
        </p:txBody>
      </p:sp>
      <p:sp>
        <p:nvSpPr>
          <p:cNvPr id="7" name="Text Placeholder 6">
            <a:extLst>
              <a:ext uri="{FF2B5EF4-FFF2-40B4-BE49-F238E27FC236}">
                <a16:creationId xmlns:a16="http://schemas.microsoft.com/office/drawing/2014/main" xmlns="" id="{D10F5C8F-9E7F-4E64-9AF6-329D1654118B}"/>
              </a:ext>
            </a:extLst>
          </p:cNvPr>
          <p:cNvSpPr>
            <a:spLocks noGrp="1"/>
          </p:cNvSpPr>
          <p:nvPr>
            <p:ph type="body" sz="quarter" idx="20"/>
          </p:nvPr>
        </p:nvSpPr>
        <p:spPr/>
        <p:txBody>
          <a:bodyPr/>
          <a:lstStyle/>
          <a:p>
            <a:r>
              <a:rPr lang="en-US" sz="2000" dirty="0"/>
              <a:t>sandeshpol268@gmail.com</a:t>
            </a:r>
            <a:endParaRPr lang="ru-RU" sz="2000" dirty="0"/>
          </a:p>
          <a:p>
            <a:endParaRPr lang="ru-RU" sz="1200" dirty="0"/>
          </a:p>
        </p:txBody>
      </p:sp>
      <p:pic>
        <p:nvPicPr>
          <p:cNvPr id="18" name="Picture Placeholder 17" descr="3.PNG"/>
          <p:cNvPicPr>
            <a:picLocks noGrp="1" noChangeAspect="1"/>
          </p:cNvPicPr>
          <p:nvPr>
            <p:ph type="pic" sz="quarter" idx="21"/>
          </p:nvPr>
        </p:nvPicPr>
        <p:blipFill>
          <a:blip r:embed="rId2"/>
          <a:srcRect l="17239" r="17239"/>
          <a:stretch>
            <a:fillRect/>
          </a:stretch>
        </p:blipFill>
        <p:spPr/>
      </p:pic>
    </p:spTree>
    <p:extLst>
      <p:ext uri="{BB962C8B-B14F-4D97-AF65-F5344CB8AC3E}">
        <p14:creationId xmlns:p14="http://schemas.microsoft.com/office/powerpoint/2010/main" val="1316663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EBC1A8D-E693-4704-8E11-5AAB4B40BAEF}"/>
              </a:ext>
            </a:extLst>
          </p:cNvPr>
          <p:cNvSpPr>
            <a:spLocks noGrp="1"/>
          </p:cNvSpPr>
          <p:nvPr>
            <p:ph type="title"/>
          </p:nvPr>
        </p:nvSpPr>
        <p:spPr>
          <a:xfrm>
            <a:off x="815853" y="924081"/>
            <a:ext cx="5099172" cy="1119188"/>
          </a:xfrm>
        </p:spPr>
        <p:txBody>
          <a:bodyPr>
            <a:normAutofit/>
          </a:bodyPr>
          <a:lstStyle/>
          <a:p>
            <a:r>
              <a:rPr lang="en-US" sz="3600" dirty="0"/>
              <a:t>Point to be discussed </a:t>
            </a:r>
            <a:endParaRPr lang="ru-RU" sz="3600" dirty="0"/>
          </a:p>
        </p:txBody>
      </p:sp>
      <p:sp>
        <p:nvSpPr>
          <p:cNvPr id="12" name="Slide Number Placeholder 11">
            <a:extLst>
              <a:ext uri="{FF2B5EF4-FFF2-40B4-BE49-F238E27FC236}">
                <a16:creationId xmlns:a16="http://schemas.microsoft.com/office/drawing/2014/main" xmlns="" id="{B5E4C005-CB50-4CBB-83F0-3393A7AC6211}"/>
              </a:ext>
            </a:extLst>
          </p:cNvPr>
          <p:cNvSpPr>
            <a:spLocks noGrp="1"/>
          </p:cNvSpPr>
          <p:nvPr>
            <p:ph type="sldNum" sz="quarter" idx="12"/>
          </p:nvPr>
        </p:nvSpPr>
        <p:spPr/>
        <p:txBody>
          <a:bodyPr/>
          <a:lstStyle/>
          <a:p>
            <a:fld id="{D495E168-DA5E-4888-8D8A-92B118324C14}" type="slidenum">
              <a:rPr lang="ru-RU" smtClean="0"/>
              <a:pPr/>
              <a:t>2</a:t>
            </a:fld>
            <a:endParaRPr lang="ru-RU" dirty="0"/>
          </a:p>
        </p:txBody>
      </p:sp>
      <p:graphicFrame>
        <p:nvGraphicFramePr>
          <p:cNvPr id="63" name="Diagram 62"/>
          <p:cNvGraphicFramePr/>
          <p:nvPr>
            <p:extLst>
              <p:ext uri="{D42A27DB-BD31-4B8C-83A1-F6EECF244321}">
                <p14:modId xmlns:p14="http://schemas.microsoft.com/office/powerpoint/2010/main" val="4081679420"/>
              </p:ext>
            </p:extLst>
          </p:nvPr>
        </p:nvGraphicFramePr>
        <p:xfrm>
          <a:off x="288702" y="2421229"/>
          <a:ext cx="5229226" cy="4211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Placeholder 2"/>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9752" r="9752"/>
          <a:stretch>
            <a:fillRect/>
          </a:stretch>
        </p:blipFill>
        <p:spPr/>
      </p:pic>
    </p:spTree>
    <p:extLst>
      <p:ext uri="{BB962C8B-B14F-4D97-AF65-F5344CB8AC3E}">
        <p14:creationId xmlns:p14="http://schemas.microsoft.com/office/powerpoint/2010/main" val="228721188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
                                            <p:graphicEl>
                                              <a:dgm id="{737EA27E-16C1-468C-8E0E-D7DFA89F8F41}"/>
                                            </p:graphicEl>
                                          </p:spTgt>
                                        </p:tgtEl>
                                        <p:attrNameLst>
                                          <p:attrName>style.visibility</p:attrName>
                                        </p:attrNameLst>
                                      </p:cBhvr>
                                      <p:to>
                                        <p:strVal val="visible"/>
                                      </p:to>
                                    </p:set>
                                    <p:animEffect transition="in" filter="wipe(down)">
                                      <p:cBhvr>
                                        <p:cTn id="7" dur="500"/>
                                        <p:tgtEl>
                                          <p:spTgt spid="63">
                                            <p:graphicEl>
                                              <a:dgm id="{737EA27E-16C1-468C-8E0E-D7DFA89F8F41}"/>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graphicEl>
                                              <a:dgm id="{646F9388-75E9-4CB7-A8BB-B8D85FB9CA7B}"/>
                                            </p:graphicEl>
                                          </p:spTgt>
                                        </p:tgtEl>
                                        <p:attrNameLst>
                                          <p:attrName>style.visibility</p:attrName>
                                        </p:attrNameLst>
                                      </p:cBhvr>
                                      <p:to>
                                        <p:strVal val="visible"/>
                                      </p:to>
                                    </p:set>
                                    <p:animEffect transition="in" filter="wipe(down)">
                                      <p:cBhvr>
                                        <p:cTn id="10" dur="500"/>
                                        <p:tgtEl>
                                          <p:spTgt spid="63">
                                            <p:graphicEl>
                                              <a:dgm id="{646F9388-75E9-4CB7-A8BB-B8D85FB9CA7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3">
                                            <p:graphicEl>
                                              <a:dgm id="{9E3B22DD-B420-4E3D-90AB-0A18E645AFB0}"/>
                                            </p:graphicEl>
                                          </p:spTgt>
                                        </p:tgtEl>
                                        <p:attrNameLst>
                                          <p:attrName>style.visibility</p:attrName>
                                        </p:attrNameLst>
                                      </p:cBhvr>
                                      <p:to>
                                        <p:strVal val="visible"/>
                                      </p:to>
                                    </p:set>
                                    <p:animEffect transition="in" filter="wipe(down)">
                                      <p:cBhvr>
                                        <p:cTn id="15" dur="500"/>
                                        <p:tgtEl>
                                          <p:spTgt spid="63">
                                            <p:graphicEl>
                                              <a:dgm id="{9E3B22DD-B420-4E3D-90AB-0A18E645AFB0}"/>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3">
                                            <p:graphicEl>
                                              <a:dgm id="{9FD9C903-3720-425F-992A-1EF5C93DA567}"/>
                                            </p:graphicEl>
                                          </p:spTgt>
                                        </p:tgtEl>
                                        <p:attrNameLst>
                                          <p:attrName>style.visibility</p:attrName>
                                        </p:attrNameLst>
                                      </p:cBhvr>
                                      <p:to>
                                        <p:strVal val="visible"/>
                                      </p:to>
                                    </p:set>
                                    <p:animEffect transition="in" filter="wipe(down)">
                                      <p:cBhvr>
                                        <p:cTn id="18" dur="500"/>
                                        <p:tgtEl>
                                          <p:spTgt spid="63">
                                            <p:graphicEl>
                                              <a:dgm id="{9FD9C903-3720-425F-992A-1EF5C93DA56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3">
                                            <p:graphicEl>
                                              <a:dgm id="{B07881C8-FD30-433D-A038-B2016B768FD5}"/>
                                            </p:graphicEl>
                                          </p:spTgt>
                                        </p:tgtEl>
                                        <p:attrNameLst>
                                          <p:attrName>style.visibility</p:attrName>
                                        </p:attrNameLst>
                                      </p:cBhvr>
                                      <p:to>
                                        <p:strVal val="visible"/>
                                      </p:to>
                                    </p:set>
                                    <p:animEffect transition="in" filter="wipe(down)">
                                      <p:cBhvr>
                                        <p:cTn id="23" dur="500"/>
                                        <p:tgtEl>
                                          <p:spTgt spid="63">
                                            <p:graphicEl>
                                              <a:dgm id="{B07881C8-FD30-433D-A038-B2016B768FD5}"/>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3">
                                            <p:graphicEl>
                                              <a:dgm id="{8B2849FC-B72B-4C7D-A9F5-929C9EF7E97D}"/>
                                            </p:graphicEl>
                                          </p:spTgt>
                                        </p:tgtEl>
                                        <p:attrNameLst>
                                          <p:attrName>style.visibility</p:attrName>
                                        </p:attrNameLst>
                                      </p:cBhvr>
                                      <p:to>
                                        <p:strVal val="visible"/>
                                      </p:to>
                                    </p:set>
                                    <p:animEffect transition="in" filter="wipe(down)">
                                      <p:cBhvr>
                                        <p:cTn id="26" dur="500"/>
                                        <p:tgtEl>
                                          <p:spTgt spid="63">
                                            <p:graphicEl>
                                              <a:dgm id="{8B2849FC-B72B-4C7D-A9F5-929C9EF7E97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3">
                                            <p:graphicEl>
                                              <a:dgm id="{794CA1E4-51E6-4385-99AE-BFF6267F824D}"/>
                                            </p:graphicEl>
                                          </p:spTgt>
                                        </p:tgtEl>
                                        <p:attrNameLst>
                                          <p:attrName>style.visibility</p:attrName>
                                        </p:attrNameLst>
                                      </p:cBhvr>
                                      <p:to>
                                        <p:strVal val="visible"/>
                                      </p:to>
                                    </p:set>
                                    <p:animEffect transition="in" filter="wipe(down)">
                                      <p:cBhvr>
                                        <p:cTn id="31" dur="500"/>
                                        <p:tgtEl>
                                          <p:spTgt spid="63">
                                            <p:graphicEl>
                                              <a:dgm id="{794CA1E4-51E6-4385-99AE-BFF6267F824D}"/>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3">
                                            <p:graphicEl>
                                              <a:dgm id="{5B67C494-0283-4757-8C94-B20994C71FE8}"/>
                                            </p:graphicEl>
                                          </p:spTgt>
                                        </p:tgtEl>
                                        <p:attrNameLst>
                                          <p:attrName>style.visibility</p:attrName>
                                        </p:attrNameLst>
                                      </p:cBhvr>
                                      <p:to>
                                        <p:strVal val="visible"/>
                                      </p:to>
                                    </p:set>
                                    <p:animEffect transition="in" filter="wipe(down)">
                                      <p:cBhvr>
                                        <p:cTn id="34" dur="500"/>
                                        <p:tgtEl>
                                          <p:spTgt spid="63">
                                            <p:graphicEl>
                                              <a:dgm id="{5B67C494-0283-4757-8C94-B20994C71FE8}"/>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3">
                                            <p:graphicEl>
                                              <a:dgm id="{ABDC8ACD-A1B4-465A-98B2-E92F31E416E9}"/>
                                            </p:graphicEl>
                                          </p:spTgt>
                                        </p:tgtEl>
                                        <p:attrNameLst>
                                          <p:attrName>style.visibility</p:attrName>
                                        </p:attrNameLst>
                                      </p:cBhvr>
                                      <p:to>
                                        <p:strVal val="visible"/>
                                      </p:to>
                                    </p:set>
                                    <p:animEffect transition="in" filter="wipe(down)">
                                      <p:cBhvr>
                                        <p:cTn id="39" dur="500"/>
                                        <p:tgtEl>
                                          <p:spTgt spid="63">
                                            <p:graphicEl>
                                              <a:dgm id="{ABDC8ACD-A1B4-465A-98B2-E92F31E416E9}"/>
                                            </p:graphic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3">
                                            <p:graphicEl>
                                              <a:dgm id="{957232CD-1A70-4ADB-9266-62B2EF08D04C}"/>
                                            </p:graphicEl>
                                          </p:spTgt>
                                        </p:tgtEl>
                                        <p:attrNameLst>
                                          <p:attrName>style.visibility</p:attrName>
                                        </p:attrNameLst>
                                      </p:cBhvr>
                                      <p:to>
                                        <p:strVal val="visible"/>
                                      </p:to>
                                    </p:set>
                                    <p:animEffect transition="in" filter="wipe(down)">
                                      <p:cBhvr>
                                        <p:cTn id="42" dur="500"/>
                                        <p:tgtEl>
                                          <p:spTgt spid="63">
                                            <p:graphicEl>
                                              <a:dgm id="{957232CD-1A70-4ADB-9266-62B2EF08D04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3"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79B87-4AA7-436A-A28E-213168C1C67B}"/>
              </a:ext>
            </a:extLst>
          </p:cNvPr>
          <p:cNvSpPr>
            <a:spLocks noGrp="1"/>
          </p:cNvSpPr>
          <p:nvPr>
            <p:ph type="title"/>
          </p:nvPr>
        </p:nvSpPr>
        <p:spPr>
          <a:xfrm>
            <a:off x="863478" y="1069975"/>
            <a:ext cx="3203697" cy="782638"/>
          </a:xfrm>
        </p:spPr>
        <p:txBody>
          <a:bodyPr>
            <a:noAutofit/>
          </a:bodyPr>
          <a:lstStyle/>
          <a:p>
            <a:pPr lvl="0"/>
            <a:r>
              <a:rPr lang="en-US" sz="2800" dirty="0"/>
              <a:t>What is Artificial Intelligence</a:t>
            </a:r>
          </a:p>
        </p:txBody>
      </p:sp>
      <p:sp>
        <p:nvSpPr>
          <p:cNvPr id="25" name="Text Placeholder 24">
            <a:extLst>
              <a:ext uri="{FF2B5EF4-FFF2-40B4-BE49-F238E27FC236}">
                <a16:creationId xmlns:a16="http://schemas.microsoft.com/office/drawing/2014/main" xmlns="" id="{37B0312A-C970-4CA1-A36F-1BB0C930FBEF}"/>
              </a:ext>
            </a:extLst>
          </p:cNvPr>
          <p:cNvSpPr>
            <a:spLocks noGrp="1"/>
          </p:cNvSpPr>
          <p:nvPr>
            <p:ph type="body" sz="quarter" idx="17"/>
          </p:nvPr>
        </p:nvSpPr>
        <p:spPr>
          <a:xfrm>
            <a:off x="863478" y="2390819"/>
            <a:ext cx="4583113" cy="3984224"/>
          </a:xfrm>
        </p:spPr>
        <p:txBody>
          <a:bodyPr>
            <a:noAutofit/>
          </a:bodyPr>
          <a:lstStyle/>
          <a:p>
            <a:pPr>
              <a:lnSpc>
                <a:spcPct val="100000"/>
              </a:lnSpc>
              <a:buFont typeface="Arial" pitchFamily="34" charset="0"/>
              <a:buChar char="•"/>
            </a:pPr>
            <a:r>
              <a:rPr lang="en-US" sz="2000" b="1" dirty="0">
                <a:solidFill>
                  <a:srgbClr val="C00000"/>
                </a:solidFill>
                <a:latin typeface="Bahnschrift SemiBold" panose="020B0502040204020203" pitchFamily="34" charset="0"/>
              </a:rPr>
              <a:t>AI is the ability of the machines or computer program To carry out tasks that requires human beings to use their  intelligence</a:t>
            </a:r>
          </a:p>
          <a:p>
            <a:pPr>
              <a:lnSpc>
                <a:spcPct val="100000"/>
              </a:lnSpc>
            </a:pPr>
            <a:endParaRPr lang="en-US" sz="100" b="1" dirty="0">
              <a:solidFill>
                <a:srgbClr val="C00000"/>
              </a:solidFill>
              <a:latin typeface="Bahnschrift SemiBold" panose="020B0502040204020203" pitchFamily="34" charset="0"/>
            </a:endParaRPr>
          </a:p>
          <a:p>
            <a:pPr>
              <a:lnSpc>
                <a:spcPct val="100000"/>
              </a:lnSpc>
              <a:buFont typeface="Arial" pitchFamily="34" charset="0"/>
              <a:buChar char="•"/>
            </a:pPr>
            <a:r>
              <a:rPr lang="en-US" sz="2000" b="1" dirty="0">
                <a:solidFill>
                  <a:srgbClr val="00B050"/>
                </a:solidFill>
                <a:latin typeface="Bahnschrift SemiBold" panose="020B0502040204020203" pitchFamily="34" charset="0"/>
              </a:rPr>
              <a:t>Artificial intelligence</a:t>
            </a:r>
            <a:r>
              <a:rPr lang="en-US" sz="2000" dirty="0">
                <a:solidFill>
                  <a:srgbClr val="00B050"/>
                </a:solidFill>
                <a:latin typeface="Bahnschrift SemiBold" panose="020B0502040204020203" pitchFamily="34" charset="0"/>
              </a:rPr>
              <a:t> </a:t>
            </a:r>
            <a:r>
              <a:rPr lang="en-US" sz="2000" b="1" dirty="0">
                <a:solidFill>
                  <a:srgbClr val="00B050"/>
                </a:solidFill>
                <a:latin typeface="Bahnschrift SemiBold" panose="020B0502040204020203" pitchFamily="34" charset="0"/>
              </a:rPr>
              <a:t>is the ability of a computer program or a machine to think and learn</a:t>
            </a:r>
            <a:r>
              <a:rPr lang="en-US" sz="2000" b="1" dirty="0">
                <a:solidFill>
                  <a:schemeClr val="accent3">
                    <a:lumMod val="50000"/>
                  </a:schemeClr>
                </a:solidFill>
                <a:latin typeface="Bahnschrift SemiBold" panose="020B0502040204020203" pitchFamily="34" charset="0"/>
              </a:rPr>
              <a:t>.</a:t>
            </a:r>
          </a:p>
          <a:p>
            <a:pPr>
              <a:lnSpc>
                <a:spcPct val="100000"/>
              </a:lnSpc>
            </a:pPr>
            <a:endParaRPr lang="en-US" sz="400" b="1" dirty="0">
              <a:solidFill>
                <a:schemeClr val="accent3">
                  <a:lumMod val="50000"/>
                </a:schemeClr>
              </a:solidFill>
              <a:latin typeface="Bahnschrift SemiBold" panose="020B0502040204020203" pitchFamily="34" charset="0"/>
            </a:endParaRPr>
          </a:p>
          <a:p>
            <a:pPr>
              <a:lnSpc>
                <a:spcPct val="100000"/>
              </a:lnSpc>
              <a:buFont typeface="Arial" pitchFamily="34" charset="0"/>
              <a:buChar char="•"/>
            </a:pPr>
            <a:r>
              <a:rPr lang="en-US" sz="2000" b="1" dirty="0">
                <a:solidFill>
                  <a:schemeClr val="accent3">
                    <a:lumMod val="50000"/>
                  </a:schemeClr>
                </a:solidFill>
                <a:latin typeface="Bahnschrift SemiBold" panose="020B0502040204020203" pitchFamily="34" charset="0"/>
              </a:rPr>
              <a:t>The teams Machine Learning and Deep Learning is sub set of Artificial Intelligence</a:t>
            </a:r>
          </a:p>
          <a:p>
            <a:endParaRPr lang="en-US" sz="1600" b="1" dirty="0">
              <a:solidFill>
                <a:schemeClr val="accent3">
                  <a:lumMod val="50000"/>
                </a:schemeClr>
              </a:solidFill>
              <a:latin typeface="Bell MT" pitchFamily="18" charset="0"/>
            </a:endParaRPr>
          </a:p>
          <a:p>
            <a:endParaRPr lang="en-US" sz="1600" b="1" dirty="0">
              <a:solidFill>
                <a:schemeClr val="accent3">
                  <a:lumMod val="50000"/>
                </a:schemeClr>
              </a:solidFill>
              <a:latin typeface="Bell MT" pitchFamily="18" charset="0"/>
            </a:endParaRPr>
          </a:p>
        </p:txBody>
      </p:sp>
      <p:sp>
        <p:nvSpPr>
          <p:cNvPr id="4" name="Slide Number Placeholder 3">
            <a:extLst>
              <a:ext uri="{FF2B5EF4-FFF2-40B4-BE49-F238E27FC236}">
                <a16:creationId xmlns:a16="http://schemas.microsoft.com/office/drawing/2014/main" xmlns="" id="{9DFFC05B-6738-42DC-8BE6-C9279D17A4F6}"/>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11" name="Picture Placeholder 10" descr="from-diagnosis-to-treatment-from-prevention-to-therapeutics-artificial-intelligence-has-made-many-things-possible-which-had-been-absolutely-unachievable-before-.jpg"/>
          <p:cNvPicPr>
            <a:picLocks noGrp="1" noChangeAspect="1"/>
          </p:cNvPicPr>
          <p:nvPr>
            <p:ph type="pic" sz="quarter" idx="18"/>
          </p:nvPr>
        </p:nvPicPr>
        <p:blipFill>
          <a:blip r:embed="rId2"/>
          <a:srcRect t="14302" b="14302"/>
          <a:stretch>
            <a:fillRect/>
          </a:stretch>
        </p:blipFill>
        <p:spPr>
          <a:xfrm>
            <a:off x="5770592" y="1522312"/>
            <a:ext cx="6421408" cy="3438427"/>
          </a:xfrm>
        </p:spPr>
      </p:pic>
    </p:spTree>
    <p:extLst>
      <p:ext uri="{BB962C8B-B14F-4D97-AF65-F5344CB8AC3E}">
        <p14:creationId xmlns:p14="http://schemas.microsoft.com/office/powerpoint/2010/main" val="202353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anim calcmode="lin" valueType="num">
                                      <p:cBhvr additive="base">
                                        <p:cTn id="13"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anim calcmode="lin" valueType="num">
                                      <p:cBhvr additive="base">
                                        <p:cTn id="19"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7999"/>
          </a:xfrm>
          <a:prstGeom prst="rect">
            <a:avLst/>
          </a:prstGeom>
          <a:noFill/>
          <a:ln>
            <a:noFill/>
          </a:ln>
        </p:spPr>
      </p:pic>
      <p:sp>
        <p:nvSpPr>
          <p:cNvPr id="20" name="TextBox 19">
            <a:extLst>
              <a:ext uri="{FF2B5EF4-FFF2-40B4-BE49-F238E27FC236}">
                <a16:creationId xmlns:a16="http://schemas.microsoft.com/office/drawing/2014/main" xmlns="" id="{4442B1AF-D1C8-C909-40F3-3692AB01A087}"/>
              </a:ext>
            </a:extLst>
          </p:cNvPr>
          <p:cNvSpPr txBox="1"/>
          <p:nvPr/>
        </p:nvSpPr>
        <p:spPr>
          <a:xfrm>
            <a:off x="695054" y="4130294"/>
            <a:ext cx="2680483" cy="769441"/>
          </a:xfrm>
          <a:prstGeom prst="rect">
            <a:avLst/>
          </a:prstGeom>
          <a:noFill/>
        </p:spPr>
        <p:txBody>
          <a:bodyPr wrap="square" rtlCol="0">
            <a:spAutoFit/>
          </a:bodyPr>
          <a:lstStyle/>
          <a:p>
            <a:pPr lvl="0" algn="ctr">
              <a:defRPr/>
            </a:pPr>
            <a:r>
              <a:rPr lang="en-US" sz="2200" b="1" dirty="0">
                <a:solidFill>
                  <a:prstClr val="white"/>
                </a:solidFill>
                <a:latin typeface="+mj-lt"/>
                <a:cs typeface="Poppins Light" panose="02000000000000000000" pitchFamily="2" charset="0"/>
              </a:rPr>
              <a:t>Rules and logic</a:t>
            </a:r>
          </a:p>
          <a:p>
            <a:pPr lvl="0" algn="ctr">
              <a:defRPr/>
            </a:pPr>
            <a:r>
              <a:rPr lang="en-US" sz="2200" b="1" dirty="0">
                <a:solidFill>
                  <a:prstClr val="white"/>
                </a:solidFill>
                <a:latin typeface="+mj-lt"/>
                <a:cs typeface="Poppins Light" panose="02000000000000000000" pitchFamily="2" charset="0"/>
              </a:rPr>
              <a:t> base approach</a:t>
            </a:r>
          </a:p>
        </p:txBody>
      </p:sp>
      <p:sp>
        <p:nvSpPr>
          <p:cNvPr id="39" name="TextBox 38">
            <a:extLst>
              <a:ext uri="{FF2B5EF4-FFF2-40B4-BE49-F238E27FC236}">
                <a16:creationId xmlns:a16="http://schemas.microsoft.com/office/drawing/2014/main" xmlns="" id="{4442B1AF-D1C8-C909-40F3-3692AB01A087}"/>
              </a:ext>
            </a:extLst>
          </p:cNvPr>
          <p:cNvSpPr txBox="1"/>
          <p:nvPr/>
        </p:nvSpPr>
        <p:spPr>
          <a:xfrm>
            <a:off x="3368675" y="4191903"/>
            <a:ext cx="2864107" cy="738664"/>
          </a:xfrm>
          <a:prstGeom prst="rect">
            <a:avLst/>
          </a:prstGeom>
          <a:noFill/>
        </p:spPr>
        <p:txBody>
          <a:bodyPr wrap="square" rtlCol="0">
            <a:spAutoFit/>
          </a:bodyPr>
          <a:lstStyle/>
          <a:p>
            <a:pPr lvl="0" algn="ctr">
              <a:defRPr/>
            </a:pPr>
            <a:r>
              <a:rPr lang="en-US" sz="2200" b="1" dirty="0">
                <a:solidFill>
                  <a:prstClr val="white"/>
                </a:solidFill>
                <a:latin typeface="+mj-lt"/>
                <a:cs typeface="Poppins Light" panose="02000000000000000000" pitchFamily="2" charset="0"/>
              </a:rPr>
              <a:t>Machine</a:t>
            </a:r>
            <a:r>
              <a:rPr lang="en-US" sz="2000" b="1" dirty="0">
                <a:solidFill>
                  <a:prstClr val="white"/>
                </a:solidFill>
                <a:latin typeface="+mj-lt"/>
                <a:cs typeface="Poppins Light" panose="02000000000000000000" pitchFamily="2" charset="0"/>
              </a:rPr>
              <a:t> learning based approac</a:t>
            </a:r>
            <a:r>
              <a:rPr lang="en-US" sz="2000" dirty="0">
                <a:solidFill>
                  <a:prstClr val="white"/>
                </a:solidFill>
                <a:latin typeface="Poppins Light" panose="02000000000000000000" pitchFamily="2" charset="0"/>
                <a:cs typeface="Poppins Light" panose="02000000000000000000" pitchFamily="2" charset="0"/>
              </a:rPr>
              <a:t>h</a:t>
            </a:r>
          </a:p>
        </p:txBody>
      </p:sp>
      <p:sp>
        <p:nvSpPr>
          <p:cNvPr id="41" name="TextBox 40">
            <a:extLst>
              <a:ext uri="{FF2B5EF4-FFF2-40B4-BE49-F238E27FC236}">
                <a16:creationId xmlns:a16="http://schemas.microsoft.com/office/drawing/2014/main" xmlns="" id="{4442B1AF-D1C8-C909-40F3-3692AB01A087}"/>
              </a:ext>
            </a:extLst>
          </p:cNvPr>
          <p:cNvSpPr txBox="1"/>
          <p:nvPr/>
        </p:nvSpPr>
        <p:spPr>
          <a:xfrm>
            <a:off x="6031167" y="4203002"/>
            <a:ext cx="2864107" cy="769441"/>
          </a:xfrm>
          <a:prstGeom prst="rect">
            <a:avLst/>
          </a:prstGeom>
          <a:noFill/>
        </p:spPr>
        <p:txBody>
          <a:bodyPr wrap="square" rtlCol="0">
            <a:spAutoFit/>
          </a:bodyPr>
          <a:lstStyle/>
          <a:p>
            <a:pPr lvl="0" algn="ctr">
              <a:defRPr/>
            </a:pPr>
            <a:r>
              <a:rPr lang="en-US" sz="2200" b="1" dirty="0">
                <a:solidFill>
                  <a:prstClr val="white"/>
                </a:solidFill>
                <a:latin typeface="+mj-lt"/>
                <a:cs typeface="Poppins Light" panose="02000000000000000000" pitchFamily="2" charset="0"/>
              </a:rPr>
              <a:t>Neural Networks</a:t>
            </a:r>
          </a:p>
          <a:p>
            <a:pPr lvl="0" algn="ctr">
              <a:defRPr/>
            </a:pPr>
            <a:r>
              <a:rPr lang="en-US" sz="2200" b="1" dirty="0">
                <a:solidFill>
                  <a:prstClr val="white"/>
                </a:solidFill>
                <a:latin typeface="+mj-lt"/>
                <a:cs typeface="Poppins Light" panose="02000000000000000000" pitchFamily="2" charset="0"/>
              </a:rPr>
              <a:t>base approach</a:t>
            </a:r>
          </a:p>
        </p:txBody>
      </p:sp>
      <p:sp>
        <p:nvSpPr>
          <p:cNvPr id="49" name="Rectangle: Rounded Corners 5">
            <a:extLst>
              <a:ext uri="{FF2B5EF4-FFF2-40B4-BE49-F238E27FC236}">
                <a16:creationId xmlns:a16="http://schemas.microsoft.com/office/drawing/2014/main" xmlns="" id="{179F7033-14CF-9483-B3D4-5426B8F52BC8}"/>
              </a:ext>
            </a:extLst>
          </p:cNvPr>
          <p:cNvSpPr/>
          <p:nvPr/>
        </p:nvSpPr>
        <p:spPr>
          <a:xfrm>
            <a:off x="839220" y="2614182"/>
            <a:ext cx="2438400" cy="3330711"/>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xmlns="" id="{4442B1AF-D1C8-C909-40F3-3692AB01A087}"/>
              </a:ext>
            </a:extLst>
          </p:cNvPr>
          <p:cNvSpPr txBox="1"/>
          <p:nvPr/>
        </p:nvSpPr>
        <p:spPr>
          <a:xfrm>
            <a:off x="8559500" y="4214101"/>
            <a:ext cx="2864107" cy="769441"/>
          </a:xfrm>
          <a:prstGeom prst="rect">
            <a:avLst/>
          </a:prstGeom>
          <a:noFill/>
        </p:spPr>
        <p:txBody>
          <a:bodyPr wrap="square" rtlCol="0">
            <a:spAutoFit/>
          </a:bodyPr>
          <a:lstStyle/>
          <a:p>
            <a:pPr lvl="0" algn="ctr">
              <a:defRPr/>
            </a:pPr>
            <a:r>
              <a:rPr lang="en-US" sz="2200" b="1" dirty="0">
                <a:solidFill>
                  <a:prstClr val="white"/>
                </a:solidFill>
                <a:latin typeface="+mj-lt"/>
                <a:cs typeface="Poppins Light" panose="02000000000000000000" pitchFamily="2" charset="0"/>
              </a:rPr>
              <a:t>Hybrid system</a:t>
            </a:r>
          </a:p>
          <a:p>
            <a:pPr lvl="0" algn="ctr">
              <a:defRPr/>
            </a:pPr>
            <a:r>
              <a:rPr lang="en-US" sz="2200" b="1" dirty="0">
                <a:solidFill>
                  <a:prstClr val="white"/>
                </a:solidFill>
                <a:latin typeface="+mj-lt"/>
                <a:cs typeface="Poppins Light" panose="02000000000000000000" pitchFamily="2" charset="0"/>
              </a:rPr>
              <a:t>base approach</a:t>
            </a:r>
          </a:p>
        </p:txBody>
      </p:sp>
      <p:sp>
        <p:nvSpPr>
          <p:cNvPr id="44" name="Title 1">
            <a:extLst>
              <a:ext uri="{FF2B5EF4-FFF2-40B4-BE49-F238E27FC236}">
                <a16:creationId xmlns:a16="http://schemas.microsoft.com/office/drawing/2014/main" xmlns="" id="{1E38EE8B-1608-4FFC-96B5-595AB97B845A}"/>
              </a:ext>
            </a:extLst>
          </p:cNvPr>
          <p:cNvSpPr>
            <a:spLocks noGrp="1"/>
          </p:cNvSpPr>
          <p:nvPr>
            <p:ph type="title"/>
          </p:nvPr>
        </p:nvSpPr>
        <p:spPr>
          <a:xfrm>
            <a:off x="695054" y="248289"/>
            <a:ext cx="4733568" cy="815256"/>
          </a:xfrm>
        </p:spPr>
        <p:txBody>
          <a:bodyPr>
            <a:noAutofit/>
          </a:bodyPr>
          <a:lstStyle/>
          <a:p>
            <a:r>
              <a:rPr lang="en-US" sz="2800" dirty="0">
                <a:ln w="22225">
                  <a:solidFill>
                    <a:schemeClr val="accent2"/>
                  </a:solidFill>
                  <a:prstDash val="solid"/>
                </a:ln>
                <a:solidFill>
                  <a:schemeClr val="accent2">
                    <a:lumMod val="40000"/>
                    <a:lumOff val="60000"/>
                  </a:schemeClr>
                </a:solidFill>
              </a:rPr>
              <a:t>Major Artificial Intelligence approach </a:t>
            </a:r>
            <a:endParaRPr lang="ru-RU" sz="2800" dirty="0">
              <a:ln w="22225">
                <a:solidFill>
                  <a:schemeClr val="accent2"/>
                </a:solidFill>
                <a:prstDash val="solid"/>
              </a:ln>
              <a:solidFill>
                <a:schemeClr val="accent2">
                  <a:lumMod val="40000"/>
                  <a:lumOff val="60000"/>
                </a:schemeClr>
              </a:solidFill>
            </a:endParaRPr>
          </a:p>
        </p:txBody>
      </p:sp>
      <p:sp>
        <p:nvSpPr>
          <p:cNvPr id="50" name="Rectangle: Rounded Corners 5">
            <a:extLst>
              <a:ext uri="{FF2B5EF4-FFF2-40B4-BE49-F238E27FC236}">
                <a16:creationId xmlns:a16="http://schemas.microsoft.com/office/drawing/2014/main" xmlns="" id="{179F7033-14CF-9483-B3D4-5426B8F52BC8}"/>
              </a:ext>
            </a:extLst>
          </p:cNvPr>
          <p:cNvSpPr/>
          <p:nvPr/>
        </p:nvSpPr>
        <p:spPr>
          <a:xfrm>
            <a:off x="3501712" y="2614181"/>
            <a:ext cx="2438400" cy="3330711"/>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3"/>
          <a:stretch>
            <a:fillRect/>
          </a:stretch>
        </p:blipFill>
        <p:spPr>
          <a:xfrm>
            <a:off x="1168887" y="1748592"/>
            <a:ext cx="1779066" cy="1997547"/>
          </a:xfrm>
          <a:prstGeom prst="rect">
            <a:avLst/>
          </a:prstGeom>
        </p:spPr>
      </p:pic>
      <p:sp>
        <p:nvSpPr>
          <p:cNvPr id="51" name="Rectangle: Rounded Corners 5">
            <a:extLst>
              <a:ext uri="{FF2B5EF4-FFF2-40B4-BE49-F238E27FC236}">
                <a16:creationId xmlns:a16="http://schemas.microsoft.com/office/drawing/2014/main" xmlns="" id="{179F7033-14CF-9483-B3D4-5426B8F52BC8}"/>
              </a:ext>
            </a:extLst>
          </p:cNvPr>
          <p:cNvSpPr/>
          <p:nvPr/>
        </p:nvSpPr>
        <p:spPr>
          <a:xfrm>
            <a:off x="6176941" y="2614184"/>
            <a:ext cx="2438400" cy="3330711"/>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stretch>
            <a:fillRect/>
          </a:stretch>
        </p:blipFill>
        <p:spPr>
          <a:xfrm>
            <a:off x="3985409" y="1799149"/>
            <a:ext cx="1719792" cy="1802474"/>
          </a:xfrm>
          <a:prstGeom prst="rect">
            <a:avLst/>
          </a:prstGeom>
        </p:spPr>
      </p:pic>
      <p:sp>
        <p:nvSpPr>
          <p:cNvPr id="52" name="Rectangle: Rounded Corners 5">
            <a:extLst>
              <a:ext uri="{FF2B5EF4-FFF2-40B4-BE49-F238E27FC236}">
                <a16:creationId xmlns:a16="http://schemas.microsoft.com/office/drawing/2014/main" xmlns="" id="{179F7033-14CF-9483-B3D4-5426B8F52BC8}"/>
              </a:ext>
            </a:extLst>
          </p:cNvPr>
          <p:cNvSpPr/>
          <p:nvPr/>
        </p:nvSpPr>
        <p:spPr>
          <a:xfrm>
            <a:off x="8857638" y="2662315"/>
            <a:ext cx="2438400" cy="3282578"/>
          </a:xfrm>
          <a:prstGeom prst="roundRect">
            <a:avLst>
              <a:gd name="adj" fmla="val 4688"/>
            </a:avLst>
          </a:prstGeom>
          <a:solidFill>
            <a:schemeClr val="bg1">
              <a:alpha val="22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p:cNvPicPr>
            <a:picLocks noChangeAspect="1"/>
          </p:cNvPicPr>
          <p:nvPr/>
        </p:nvPicPr>
        <p:blipFill>
          <a:blip r:embed="rId5"/>
          <a:stretch>
            <a:fillRect/>
          </a:stretch>
        </p:blipFill>
        <p:spPr>
          <a:xfrm>
            <a:off x="6395501" y="1929215"/>
            <a:ext cx="2024131" cy="1466198"/>
          </a:xfrm>
          <a:prstGeom prst="rect">
            <a:avLst/>
          </a:prstGeom>
        </p:spPr>
      </p:pic>
      <p:pic>
        <p:nvPicPr>
          <p:cNvPr id="10" name="Picture 9"/>
          <p:cNvPicPr>
            <a:picLocks noChangeAspect="1"/>
          </p:cNvPicPr>
          <p:nvPr/>
        </p:nvPicPr>
        <p:blipFill>
          <a:blip r:embed="rId6"/>
          <a:stretch>
            <a:fillRect/>
          </a:stretch>
        </p:blipFill>
        <p:spPr>
          <a:xfrm>
            <a:off x="9110023" y="1864681"/>
            <a:ext cx="1933629" cy="1499006"/>
          </a:xfrm>
          <a:prstGeom prst="rect">
            <a:avLst/>
          </a:prstGeom>
        </p:spPr>
      </p:pic>
    </p:spTree>
    <p:extLst>
      <p:ext uri="{BB962C8B-B14F-4D97-AF65-F5344CB8AC3E}">
        <p14:creationId xmlns:p14="http://schemas.microsoft.com/office/powerpoint/2010/main" val="40544935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300"/>
                                  </p:stCondLst>
                                  <p:childTnLst>
                                    <p:animMotion origin="layout" path="M 2.91667E-6 -3.33333E-6 L 2.91667E-6 0.03797 " pathEditMode="relative" rAng="0" ptsTypes="AA">
                                      <p:cBhvr>
                                        <p:cTn id="9" dur="750" spd="-100000" fill="hold"/>
                                        <p:tgtEl>
                                          <p:spTgt spid="20"/>
                                        </p:tgtEl>
                                        <p:attrNameLst>
                                          <p:attrName>ppt_x</p:attrName>
                                          <p:attrName>ppt_y</p:attrName>
                                        </p:attrNameLst>
                                      </p:cBhvr>
                                      <p:rCtr x="0" y="1898"/>
                                    </p:animMotion>
                                  </p:childTnLst>
                                </p:cTn>
                              </p:par>
                              <p:par>
                                <p:cTn id="10" presetID="10" presetClass="entr" presetSubtype="0" fill="hold" grpId="0" nodeType="withEffect">
                                  <p:stCondLst>
                                    <p:cond delay="3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42" presetClass="path" presetSubtype="0" decel="100000" fill="hold" grpId="1" nodeType="withEffect">
                                  <p:stCondLst>
                                    <p:cond delay="300"/>
                                  </p:stCondLst>
                                  <p:childTnLst>
                                    <p:animMotion origin="layout" path="M 5.55112E-17 3.7037E-6 L 5.55112E-17 0.03796 " pathEditMode="relative" rAng="0" ptsTypes="AA">
                                      <p:cBhvr>
                                        <p:cTn id="14" dur="750" spd="-100000" fill="hold"/>
                                        <p:tgtEl>
                                          <p:spTgt spid="39"/>
                                        </p:tgtEl>
                                        <p:attrNameLst>
                                          <p:attrName>ppt_x</p:attrName>
                                          <p:attrName>ppt_y</p:attrName>
                                        </p:attrNameLst>
                                      </p:cBhvr>
                                      <p:rCtr x="0" y="1898"/>
                                    </p:animMotion>
                                  </p:childTnLst>
                                </p:cTn>
                              </p:par>
                              <p:par>
                                <p:cTn id="15" presetID="10" presetClass="entr" presetSubtype="0" fill="hold" grpId="0" nodeType="withEffect">
                                  <p:stCondLst>
                                    <p:cond delay="3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300"/>
                                  </p:stCondLst>
                                  <p:childTnLst>
                                    <p:animMotion origin="layout" path="M 6.25E-7 -1.48148E-6 L 6.25E-7 0.03796 " pathEditMode="relative" rAng="0" ptsTypes="AA">
                                      <p:cBhvr>
                                        <p:cTn id="19" dur="750" spd="-100000" fill="hold"/>
                                        <p:tgtEl>
                                          <p:spTgt spid="41"/>
                                        </p:tgtEl>
                                        <p:attrNameLst>
                                          <p:attrName>ppt_x</p:attrName>
                                          <p:attrName>ppt_y</p:attrName>
                                        </p:attrNameLst>
                                      </p:cBhvr>
                                      <p:rCtr x="0" y="1898"/>
                                    </p:animMotion>
                                  </p:childTnLst>
                                </p:cTn>
                              </p:par>
                              <p:par>
                                <p:cTn id="20" presetID="10" presetClass="entr" presetSubtype="0" fill="hold" grpId="0"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grpId="1" nodeType="withEffect">
                                  <p:stCondLst>
                                    <p:cond delay="300"/>
                                  </p:stCondLst>
                                  <p:childTnLst>
                                    <p:animMotion origin="layout" path="M -1.25E-6 -1.85185E-6 L -1.25E-6 0.03796 " pathEditMode="relative" rAng="0" ptsTypes="AA">
                                      <p:cBhvr>
                                        <p:cTn id="24" dur="750" spd="-100000" fill="hold"/>
                                        <p:tgtEl>
                                          <p:spTgt spid="42"/>
                                        </p:tgtEl>
                                        <p:attrNameLst>
                                          <p:attrName>ppt_x</p:attrName>
                                          <p:attrName>ppt_y</p:attrName>
                                        </p:attrNameLst>
                                      </p:cBhvr>
                                      <p:rCtr x="0" y="1898"/>
                                    </p:animMotion>
                                  </p:childTnLst>
                                </p:cTn>
                              </p:par>
                              <p:par>
                                <p:cTn id="25" presetID="2" presetClass="entr" presetSubtype="4" decel="100000" fill="hold" grpId="0" nodeType="withEffect">
                                  <p:stCondLst>
                                    <p:cond delay="25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1000" fill="hold"/>
                                        <p:tgtEl>
                                          <p:spTgt spid="50"/>
                                        </p:tgtEl>
                                        <p:attrNameLst>
                                          <p:attrName>ppt_x</p:attrName>
                                        </p:attrNameLst>
                                      </p:cBhvr>
                                      <p:tavLst>
                                        <p:tav tm="0">
                                          <p:val>
                                            <p:strVal val="#ppt_x"/>
                                          </p:val>
                                        </p:tav>
                                        <p:tav tm="100000">
                                          <p:val>
                                            <p:strVal val="#ppt_x"/>
                                          </p:val>
                                        </p:tav>
                                      </p:tavLst>
                                    </p:anim>
                                    <p:anim calcmode="lin" valueType="num">
                                      <p:cBhvr additive="base">
                                        <p:cTn id="28" dur="10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1250" fill="hold"/>
                                        <p:tgtEl>
                                          <p:spTgt spid="49"/>
                                        </p:tgtEl>
                                        <p:attrNameLst>
                                          <p:attrName>ppt_x</p:attrName>
                                        </p:attrNameLst>
                                      </p:cBhvr>
                                      <p:tavLst>
                                        <p:tav tm="0">
                                          <p:val>
                                            <p:strVal val="#ppt_x"/>
                                          </p:val>
                                        </p:tav>
                                        <p:tav tm="100000">
                                          <p:val>
                                            <p:strVal val="#ppt_x"/>
                                          </p:val>
                                        </p:tav>
                                      </p:tavLst>
                                    </p:anim>
                                    <p:anim calcmode="lin" valueType="num">
                                      <p:cBhvr additive="base">
                                        <p:cTn id="32" dur="1250" fill="hold"/>
                                        <p:tgtEl>
                                          <p:spTgt spid="4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1000" fill="hold"/>
                                        <p:tgtEl>
                                          <p:spTgt spid="51"/>
                                        </p:tgtEl>
                                        <p:attrNameLst>
                                          <p:attrName>ppt_x</p:attrName>
                                        </p:attrNameLst>
                                      </p:cBhvr>
                                      <p:tavLst>
                                        <p:tav tm="0">
                                          <p:val>
                                            <p:strVal val="#ppt_x"/>
                                          </p:val>
                                        </p:tav>
                                        <p:tav tm="100000">
                                          <p:val>
                                            <p:strVal val="#ppt_x"/>
                                          </p:val>
                                        </p:tav>
                                      </p:tavLst>
                                    </p:anim>
                                    <p:anim calcmode="lin" valueType="num">
                                      <p:cBhvr additive="base">
                                        <p:cTn id="36" dur="10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75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1000" fill="hold"/>
                                        <p:tgtEl>
                                          <p:spTgt spid="52"/>
                                        </p:tgtEl>
                                        <p:attrNameLst>
                                          <p:attrName>ppt_x</p:attrName>
                                        </p:attrNameLst>
                                      </p:cBhvr>
                                      <p:tavLst>
                                        <p:tav tm="0">
                                          <p:val>
                                            <p:strVal val="#ppt_x"/>
                                          </p:val>
                                        </p:tav>
                                        <p:tav tm="100000">
                                          <p:val>
                                            <p:strVal val="#ppt_x"/>
                                          </p:val>
                                        </p:tav>
                                      </p:tavLst>
                                    </p:anim>
                                    <p:anim calcmode="lin" valueType="num">
                                      <p:cBhvr additive="base">
                                        <p:cTn id="40" dur="10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39" grpId="0"/>
      <p:bldP spid="39" grpId="1"/>
      <p:bldP spid="41" grpId="0"/>
      <p:bldP spid="41" grpId="1"/>
      <p:bldP spid="49" grpId="0" animBg="1"/>
      <p:bldP spid="42" grpId="0"/>
      <p:bldP spid="42" grpId="1"/>
      <p:bldP spid="50" grpId="0" animBg="1"/>
      <p:bldP spid="51" grpId="0" animBg="1"/>
      <p:bldP spid="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37890" y="0"/>
            <a:ext cx="7754110" cy="6858000"/>
          </a:xfrm>
          <a:prstGeom prst="rect">
            <a:avLst/>
          </a:prstGeom>
          <a:solidFill>
            <a:srgbClr val="74CE96"/>
          </a:solidFill>
          <a:ln w="12700" cap="flat">
            <a:noFill/>
            <a:prstDash val="solid"/>
            <a:miter/>
          </a:ln>
        </p:spPr>
        <p:txBody>
          <a:bodyPr rtlCol="0" anchor="ctr"/>
          <a:lstStyle/>
          <a:p>
            <a:pPr algn="l"/>
            <a:endParaRPr lang="en-US" dirty="0"/>
          </a:p>
        </p:txBody>
      </p:sp>
      <p:sp>
        <p:nvSpPr>
          <p:cNvPr id="22" name="TextBox 21">
            <a:extLst>
              <a:ext uri="{FF2B5EF4-FFF2-40B4-BE49-F238E27FC236}">
                <a16:creationId xmlns:a16="http://schemas.microsoft.com/office/drawing/2014/main" xmlns="" id="{B173E096-BB55-472B-BC17-90588069DAE9}"/>
              </a:ext>
            </a:extLst>
          </p:cNvPr>
          <p:cNvSpPr txBox="1"/>
          <p:nvPr/>
        </p:nvSpPr>
        <p:spPr>
          <a:xfrm>
            <a:off x="5601390" y="792182"/>
            <a:ext cx="6140036" cy="2585323"/>
          </a:xfrm>
          <a:prstGeom prst="rect">
            <a:avLst/>
          </a:prstGeom>
          <a:noFill/>
        </p:spPr>
        <p:txBody>
          <a:bodyPr wrap="square" rtlCol="0">
            <a:spAutoFit/>
          </a:bodyPr>
          <a:lstStyle/>
          <a:p>
            <a:r>
              <a:rPr lang="en-US" sz="5400" dirty="0">
                <a:solidFill>
                  <a:schemeClr val="bg1"/>
                </a:solidFill>
                <a:latin typeface="Arial Rounded MT Bold" panose="020F0704030504030204" pitchFamily="34" charset="0"/>
              </a:rPr>
              <a:t>Major Artificial Intelligence approach </a:t>
            </a:r>
          </a:p>
        </p:txBody>
      </p:sp>
      <p:grpSp>
        <p:nvGrpSpPr>
          <p:cNvPr id="111" name="Group 110">
            <a:extLst>
              <a:ext uri="{FF2B5EF4-FFF2-40B4-BE49-F238E27FC236}">
                <a16:creationId xmlns:a16="http://schemas.microsoft.com/office/drawing/2014/main" xmlns="" id="{268DA095-5AA6-45CB-914D-549D391484B4}"/>
              </a:ext>
            </a:extLst>
          </p:cNvPr>
          <p:cNvGrpSpPr/>
          <p:nvPr/>
        </p:nvGrpSpPr>
        <p:grpSpPr>
          <a:xfrm>
            <a:off x="-5417524" y="0"/>
            <a:ext cx="10729913" cy="6858000"/>
            <a:chOff x="10249606" y="0"/>
            <a:chExt cx="10729913" cy="6858000"/>
          </a:xfrm>
        </p:grpSpPr>
        <p:grpSp>
          <p:nvGrpSpPr>
            <p:cNvPr id="29" name="Group 28">
              <a:extLst>
                <a:ext uri="{FF2B5EF4-FFF2-40B4-BE49-F238E27FC236}">
                  <a16:creationId xmlns:a16="http://schemas.microsoft.com/office/drawing/2014/main" xmlns="" id="{56761E50-ACF4-4AEB-91B2-4D1260FF3876}"/>
                </a:ext>
              </a:extLst>
            </p:cNvPr>
            <p:cNvGrpSpPr/>
            <p:nvPr/>
          </p:nvGrpSpPr>
          <p:grpSpPr>
            <a:xfrm>
              <a:off x="10249606" y="0"/>
              <a:ext cx="10729913" cy="6858000"/>
              <a:chOff x="-4114800" y="0"/>
              <a:chExt cx="10729913" cy="6858000"/>
            </a:xfrm>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xmlns="" id="{01A82F37-F384-44AF-8D4D-8E5AB51F36CD}"/>
                  </a:ext>
                </a:extLst>
              </p:cNvPr>
              <p:cNvSpPr/>
              <p:nvPr/>
            </p:nvSpPr>
            <p:spPr>
              <a:xfrm>
                <a:off x="-4114800" y="0"/>
                <a:ext cx="984885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xmlns="" id="{84CE4060-9EA1-4A18-9D41-27A4057CDEAD}"/>
                  </a:ext>
                </a:extLst>
              </p:cNvPr>
              <p:cNvGrpSpPr/>
              <p:nvPr/>
            </p:nvGrpSpPr>
            <p:grpSpPr>
              <a:xfrm>
                <a:off x="5734050" y="2952212"/>
                <a:ext cx="881063" cy="923330"/>
                <a:chOff x="8401050" y="3607250"/>
                <a:chExt cx="881063" cy="923330"/>
              </a:xfrm>
            </p:grpSpPr>
            <p:sp>
              <p:nvSpPr>
                <p:cNvPr id="2" name="Rectangle: Top Corners Rounded 1">
                  <a:extLst>
                    <a:ext uri="{FF2B5EF4-FFF2-40B4-BE49-F238E27FC236}">
                      <a16:creationId xmlns:a16="http://schemas.microsoft.com/office/drawing/2014/main" xmlns="" id="{C5D1EB51-A0E9-4F9E-8E46-8B3E890D1A18}"/>
                    </a:ext>
                  </a:extLst>
                </p:cNvPr>
                <p:cNvSpPr/>
                <p:nvPr/>
              </p:nvSpPr>
              <p:spPr>
                <a:xfrm rot="5400000">
                  <a:off x="8400703" y="3628384"/>
                  <a:ext cx="881757" cy="881063"/>
                </a:xfrm>
                <a:prstGeom prst="round2Same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E7756F21-0986-45B4-9493-6206B3F28A73}"/>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84AF9B"/>
                      </a:solidFill>
                      <a:latin typeface="DAGGERSQUARE" pitchFamily="50" charset="0"/>
                    </a:rPr>
                    <a:t>A</a:t>
                  </a:r>
                </a:p>
              </p:txBody>
            </p:sp>
          </p:grpSp>
        </p:grpSp>
        <p:grpSp>
          <p:nvGrpSpPr>
            <p:cNvPr id="106" name="Group 105">
              <a:extLst>
                <a:ext uri="{FF2B5EF4-FFF2-40B4-BE49-F238E27FC236}">
                  <a16:creationId xmlns:a16="http://schemas.microsoft.com/office/drawing/2014/main" xmlns="" id="{D68F025F-C472-493C-9128-B0777320969E}"/>
                </a:ext>
              </a:extLst>
            </p:cNvPr>
            <p:cNvGrpSpPr/>
            <p:nvPr/>
          </p:nvGrpSpPr>
          <p:grpSpPr>
            <a:xfrm>
              <a:off x="13223227" y="940884"/>
              <a:ext cx="5802613" cy="4418115"/>
              <a:chOff x="4497459" y="940884"/>
              <a:chExt cx="5802613" cy="4418115"/>
            </a:xfrm>
          </p:grpSpPr>
          <p:sp>
            <p:nvSpPr>
              <p:cNvPr id="51" name="TextBox 50">
                <a:extLst>
                  <a:ext uri="{FF2B5EF4-FFF2-40B4-BE49-F238E27FC236}">
                    <a16:creationId xmlns:a16="http://schemas.microsoft.com/office/drawing/2014/main" xmlns="" id="{0CD795CE-BF8D-499C-8715-64AABB46432B}"/>
                  </a:ext>
                </a:extLst>
              </p:cNvPr>
              <p:cNvSpPr txBox="1"/>
              <p:nvPr/>
            </p:nvSpPr>
            <p:spPr>
              <a:xfrm>
                <a:off x="4757499" y="940884"/>
                <a:ext cx="4514935" cy="1200329"/>
              </a:xfrm>
              <a:prstGeom prst="rect">
                <a:avLst/>
              </a:prstGeom>
              <a:noFill/>
            </p:spPr>
            <p:txBody>
              <a:bodyPr wrap="square" rtlCol="0">
                <a:spAutoFit/>
              </a:bodyPr>
              <a:lstStyle/>
              <a:p>
                <a:pPr algn="ctr"/>
                <a:r>
                  <a:rPr lang="en-US" sz="360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cs typeface="Cascadia Mono SemiBold" panose="020B0609020000020004" pitchFamily="49" charset="0"/>
                  </a:rPr>
                  <a:t>Rules and logic</a:t>
                </a:r>
                <a:br>
                  <a:rPr lang="en-US" sz="360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cs typeface="Cascadia Mono SemiBold" panose="020B0609020000020004" pitchFamily="49" charset="0"/>
                  </a:rPr>
                </a:br>
                <a:r>
                  <a:rPr lang="en-US" sz="360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cs typeface="Cascadia Mono SemiBold" panose="020B0609020000020004" pitchFamily="49" charset="0"/>
                  </a:rPr>
                  <a:t>   base approach</a:t>
                </a:r>
              </a:p>
            </p:txBody>
          </p:sp>
          <p:sp>
            <p:nvSpPr>
              <p:cNvPr id="55" name="TextBox 54">
                <a:extLst>
                  <a:ext uri="{FF2B5EF4-FFF2-40B4-BE49-F238E27FC236}">
                    <a16:creationId xmlns:a16="http://schemas.microsoft.com/office/drawing/2014/main" xmlns="" id="{E1214972-58A1-4EBD-8D15-490E9C80EA04}"/>
                  </a:ext>
                </a:extLst>
              </p:cNvPr>
              <p:cNvSpPr txBox="1"/>
              <p:nvPr/>
            </p:nvSpPr>
            <p:spPr>
              <a:xfrm>
                <a:off x="4497459" y="2681343"/>
                <a:ext cx="5802613" cy="2677656"/>
              </a:xfrm>
              <a:prstGeom prst="rect">
                <a:avLst/>
              </a:prstGeom>
              <a:noFill/>
            </p:spPr>
            <p:txBody>
              <a:bodyPr wrap="square" rtlCol="0">
                <a:spAutoFit/>
              </a:bodyPr>
              <a:lstStyle/>
              <a:p>
                <a:pPr algn="just"/>
                <a:r>
                  <a:rPr lang="en-US" sz="2400" b="1" dirty="0">
                    <a:ln/>
                    <a:solidFill>
                      <a:schemeClr val="bg1"/>
                    </a:solidFill>
                    <a:latin typeface="Bell MT" pitchFamily="18" charset="0"/>
                  </a:rPr>
                  <a:t>In this approach, AI systems are programmed with a set of rules and conditions that dictate how they should behave in different situations. These rules are based on human expertise and knowledge, and the system uses them to make decisions and perform tasks</a:t>
                </a:r>
                <a:endParaRPr lang="en-US" sz="2400" dirty="0">
                  <a:solidFill>
                    <a:srgbClr val="84AF9B"/>
                  </a:solidFill>
                  <a:latin typeface="DAGGERSQUARE" pitchFamily="50" charset="0"/>
                </a:endParaRPr>
              </a:p>
            </p:txBody>
          </p:sp>
        </p:grpSp>
      </p:grpSp>
      <p:grpSp>
        <p:nvGrpSpPr>
          <p:cNvPr id="224" name="Group 223">
            <a:extLst>
              <a:ext uri="{FF2B5EF4-FFF2-40B4-BE49-F238E27FC236}">
                <a16:creationId xmlns:a16="http://schemas.microsoft.com/office/drawing/2014/main" xmlns="" id="{7BD0F8CB-278A-496F-BBAC-6FC9B9EC1783}"/>
              </a:ext>
            </a:extLst>
          </p:cNvPr>
          <p:cNvGrpSpPr/>
          <p:nvPr/>
        </p:nvGrpSpPr>
        <p:grpSpPr>
          <a:xfrm>
            <a:off x="-6596448" y="-38023"/>
            <a:ext cx="10729913" cy="6858000"/>
            <a:chOff x="0" y="-38023"/>
            <a:chExt cx="10729913" cy="6858000"/>
          </a:xfrm>
          <a:solidFill>
            <a:schemeClr val="accent5">
              <a:lumMod val="50000"/>
            </a:schemeClr>
          </a:solidFill>
        </p:grpSpPr>
        <p:grpSp>
          <p:nvGrpSpPr>
            <p:cNvPr id="32" name="Group 31">
              <a:extLst>
                <a:ext uri="{FF2B5EF4-FFF2-40B4-BE49-F238E27FC236}">
                  <a16:creationId xmlns:a16="http://schemas.microsoft.com/office/drawing/2014/main" xmlns="" id="{D9F87DD0-B660-4FD3-9876-F10CFF006B32}"/>
                </a:ext>
              </a:extLst>
            </p:cNvPr>
            <p:cNvGrpSpPr/>
            <p:nvPr/>
          </p:nvGrpSpPr>
          <p:grpSpPr>
            <a:xfrm>
              <a:off x="0" y="-38023"/>
              <a:ext cx="10729913" cy="6858000"/>
              <a:chOff x="-5219700" y="-38023"/>
              <a:chExt cx="10729913" cy="6858000"/>
            </a:xfrm>
            <a:grpFill/>
            <a:effectLst>
              <a:outerShdw blurRad="254000" dist="88900" algn="l" rotWithShape="0">
                <a:prstClr val="black">
                  <a:alpha val="51000"/>
                </a:prstClr>
              </a:outerShdw>
            </a:effectLst>
          </p:grpSpPr>
          <p:grpSp>
            <p:nvGrpSpPr>
              <p:cNvPr id="12" name="Group 11">
                <a:extLst>
                  <a:ext uri="{FF2B5EF4-FFF2-40B4-BE49-F238E27FC236}">
                    <a16:creationId xmlns:a16="http://schemas.microsoft.com/office/drawing/2014/main" xmlns="" id="{BC0D95A8-67B5-4055-9C4F-3DBEE1C07201}"/>
                  </a:ext>
                </a:extLst>
              </p:cNvPr>
              <p:cNvGrpSpPr/>
              <p:nvPr/>
            </p:nvGrpSpPr>
            <p:grpSpPr>
              <a:xfrm>
                <a:off x="4629150" y="2511334"/>
                <a:ext cx="881063" cy="923330"/>
                <a:chOff x="8401050" y="3607250"/>
                <a:chExt cx="881063" cy="923330"/>
              </a:xfrm>
              <a:grpFill/>
            </p:grpSpPr>
            <p:sp>
              <p:nvSpPr>
                <p:cNvPr id="13" name="Rectangle: Top Corners Rounded 12">
                  <a:extLst>
                    <a:ext uri="{FF2B5EF4-FFF2-40B4-BE49-F238E27FC236}">
                      <a16:creationId xmlns:a16="http://schemas.microsoft.com/office/drawing/2014/main" xmlns="" id="{4398BEEC-1423-4336-B5D8-03839CBA6908}"/>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0456715B-D0FD-4499-8AFC-ED7C0F550A86}"/>
                    </a:ext>
                  </a:extLst>
                </p:cNvPr>
                <p:cNvSpPr txBox="1"/>
                <p:nvPr/>
              </p:nvSpPr>
              <p:spPr>
                <a:xfrm>
                  <a:off x="8513922" y="3607250"/>
                  <a:ext cx="674370" cy="923330"/>
                </a:xfrm>
                <a:prstGeom prst="rect">
                  <a:avLst/>
                </a:prstGeom>
                <a:grpFill/>
              </p:spPr>
              <p:txBody>
                <a:bodyPr wrap="square" rtlCol="0">
                  <a:spAutoFit/>
                </a:bodyPr>
                <a:lstStyle/>
                <a:p>
                  <a:pPr algn="ctr"/>
                  <a:r>
                    <a:rPr lang="en-US" sz="5400" b="1" dirty="0">
                      <a:solidFill>
                        <a:srgbClr val="C8C7A8"/>
                      </a:solidFill>
                      <a:latin typeface="DAGGERSQUARE" pitchFamily="50" charset="0"/>
                    </a:rPr>
                    <a:t>B</a:t>
                  </a:r>
                </a:p>
              </p:txBody>
            </p:sp>
          </p:grpSp>
          <p:sp>
            <p:nvSpPr>
              <p:cNvPr id="6" name="Rectangle 5">
                <a:extLst>
                  <a:ext uri="{FF2B5EF4-FFF2-40B4-BE49-F238E27FC236}">
                    <a16:creationId xmlns:a16="http://schemas.microsoft.com/office/drawing/2014/main" xmlns="" id="{3275D813-8D64-4748-8D21-48563217B55D}"/>
                  </a:ext>
                </a:extLst>
              </p:cNvPr>
              <p:cNvSpPr/>
              <p:nvPr/>
            </p:nvSpPr>
            <p:spPr>
              <a:xfrm>
                <a:off x="-5219700" y="-38023"/>
                <a:ext cx="984885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xmlns="" id="{774B79D3-2A17-4D81-A029-C45B90DB89C4}"/>
                </a:ext>
              </a:extLst>
            </p:cNvPr>
            <p:cNvGrpSpPr/>
            <p:nvPr/>
          </p:nvGrpSpPr>
          <p:grpSpPr>
            <a:xfrm>
              <a:off x="3305232" y="784685"/>
              <a:ext cx="6067026" cy="4655935"/>
              <a:chOff x="3167918" y="784685"/>
              <a:chExt cx="6067026" cy="4655935"/>
            </a:xfrm>
            <a:grpFill/>
          </p:grpSpPr>
          <p:sp>
            <p:nvSpPr>
              <p:cNvPr id="39" name="TextBox 38">
                <a:extLst>
                  <a:ext uri="{FF2B5EF4-FFF2-40B4-BE49-F238E27FC236}">
                    <a16:creationId xmlns:a16="http://schemas.microsoft.com/office/drawing/2014/main" xmlns="" id="{8469AAC1-7343-4418-AD30-FED6DE56D3B3}"/>
                  </a:ext>
                </a:extLst>
              </p:cNvPr>
              <p:cNvSpPr txBox="1"/>
              <p:nvPr/>
            </p:nvSpPr>
            <p:spPr>
              <a:xfrm>
                <a:off x="3167918" y="784685"/>
                <a:ext cx="5986700" cy="1200329"/>
              </a:xfrm>
              <a:prstGeom prst="rect">
                <a:avLst/>
              </a:prstGeom>
              <a:grpFill/>
            </p:spPr>
            <p:txBody>
              <a:bodyPr wrap="square" rtlCol="0">
                <a:spAutoFit/>
              </a:bodyPr>
              <a:lstStyle/>
              <a:p>
                <a:r>
                  <a:rPr lang="en-US" sz="3600" dirty="0">
                    <a:solidFill>
                      <a:schemeClr val="bg1"/>
                    </a:solidFill>
                    <a:latin typeface="Arial Rounded MT Bold" panose="020F0704030504030204" pitchFamily="34" charset="0"/>
                  </a:rPr>
                  <a:t>Machine learning 	based approach</a:t>
                </a:r>
              </a:p>
            </p:txBody>
          </p:sp>
          <p:sp>
            <p:nvSpPr>
              <p:cNvPr id="41" name="TextBox 40">
                <a:extLst>
                  <a:ext uri="{FF2B5EF4-FFF2-40B4-BE49-F238E27FC236}">
                    <a16:creationId xmlns:a16="http://schemas.microsoft.com/office/drawing/2014/main" xmlns="" id="{2289CBEF-8F9F-465C-A267-20782384B6A8}"/>
                  </a:ext>
                </a:extLst>
              </p:cNvPr>
              <p:cNvSpPr txBox="1"/>
              <p:nvPr/>
            </p:nvSpPr>
            <p:spPr>
              <a:xfrm>
                <a:off x="3206295" y="2762964"/>
                <a:ext cx="6028649" cy="2677656"/>
              </a:xfrm>
              <a:prstGeom prst="rect">
                <a:avLst/>
              </a:prstGeom>
              <a:grpFill/>
            </p:spPr>
            <p:txBody>
              <a:bodyPr wrap="square" rtlCol="0">
                <a:spAutoFit/>
              </a:bodyPr>
              <a:lstStyle/>
              <a:p>
                <a:pPr algn="just">
                  <a:lnSpc>
                    <a:spcPct val="100000"/>
                  </a:lnSpc>
                </a:pPr>
                <a:r>
                  <a:rPr lang="en-US" sz="2400" b="1" dirty="0">
                    <a:ln/>
                    <a:solidFill>
                      <a:schemeClr val="bg1"/>
                    </a:solidFill>
                    <a:latin typeface="Bell MT" pitchFamily="18" charset="0"/>
                  </a:rPr>
                  <a:t>Machine learning is an AI approach that involves training algorithms to learn from data. The system is fed large amounts of data and uses statistical methods to identify patterns and relationships. The system can then use this knowledge to make predictions and decisions</a:t>
                </a:r>
                <a:endParaRPr lang="en-US" sz="1600" b="1" dirty="0">
                  <a:ln/>
                  <a:solidFill>
                    <a:schemeClr val="accent3"/>
                  </a:solidFill>
                  <a:latin typeface="Bell MT" pitchFamily="18" charset="0"/>
                </a:endParaRPr>
              </a:p>
            </p:txBody>
          </p:sp>
        </p:grpSp>
      </p:grpSp>
      <p:grpSp>
        <p:nvGrpSpPr>
          <p:cNvPr id="223" name="Group 222">
            <a:extLst>
              <a:ext uri="{FF2B5EF4-FFF2-40B4-BE49-F238E27FC236}">
                <a16:creationId xmlns:a16="http://schemas.microsoft.com/office/drawing/2014/main" xmlns="" id="{6E63A556-ED80-4CB3-B3C4-7604C96C4387}"/>
              </a:ext>
            </a:extLst>
          </p:cNvPr>
          <p:cNvGrpSpPr/>
          <p:nvPr/>
        </p:nvGrpSpPr>
        <p:grpSpPr>
          <a:xfrm>
            <a:off x="-7783657" y="0"/>
            <a:ext cx="10729913" cy="6858000"/>
            <a:chOff x="-1201987" y="0"/>
            <a:chExt cx="10729913" cy="6858000"/>
          </a:xfrm>
        </p:grpSpPr>
        <p:grpSp>
          <p:nvGrpSpPr>
            <p:cNvPr id="31" name="Group 30">
              <a:extLst>
                <a:ext uri="{FF2B5EF4-FFF2-40B4-BE49-F238E27FC236}">
                  <a16:creationId xmlns:a16="http://schemas.microsoft.com/office/drawing/2014/main" xmlns="" id="{86AB1F5F-FC4D-4A86-A9E5-BBEB8A5FDA63}"/>
                </a:ext>
              </a:extLst>
            </p:cNvPr>
            <p:cNvGrpSpPr/>
            <p:nvPr/>
          </p:nvGrpSpPr>
          <p:grpSpPr>
            <a:xfrm>
              <a:off x="-1201987" y="0"/>
              <a:ext cx="10729913" cy="6858000"/>
              <a:chOff x="-6324600" y="0"/>
              <a:chExt cx="10729913" cy="6858000"/>
            </a:xfrm>
            <a:effectLst>
              <a:outerShdw blurRad="254000" dist="88900" algn="l" rotWithShape="0">
                <a:prstClr val="black">
                  <a:alpha val="51000"/>
                </a:prstClr>
              </a:outerShdw>
            </a:effectLst>
          </p:grpSpPr>
          <p:sp>
            <p:nvSpPr>
              <p:cNvPr id="7" name="Rectangle 6">
                <a:extLst>
                  <a:ext uri="{FF2B5EF4-FFF2-40B4-BE49-F238E27FC236}">
                    <a16:creationId xmlns:a16="http://schemas.microsoft.com/office/drawing/2014/main" xmlns="" id="{1E61F369-01B8-42C0-AB81-1CDAED90BB31}"/>
                  </a:ext>
                </a:extLst>
              </p:cNvPr>
              <p:cNvSpPr/>
              <p:nvPr/>
            </p:nvSpPr>
            <p:spPr>
              <a:xfrm>
                <a:off x="-6324600" y="0"/>
                <a:ext cx="9848850" cy="6858000"/>
              </a:xfrm>
              <a:prstGeom prst="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xmlns="" id="{22B5E647-0CEC-423F-B558-37B9E35FDE29}"/>
                  </a:ext>
                </a:extLst>
              </p:cNvPr>
              <p:cNvGrpSpPr/>
              <p:nvPr/>
            </p:nvGrpSpPr>
            <p:grpSpPr>
              <a:xfrm>
                <a:off x="3524250" y="2049669"/>
                <a:ext cx="881063" cy="923330"/>
                <a:chOff x="8401050" y="3607250"/>
                <a:chExt cx="881063" cy="923330"/>
              </a:xfrm>
            </p:grpSpPr>
            <p:sp>
              <p:nvSpPr>
                <p:cNvPr id="16" name="Rectangle: Top Corners Rounded 15">
                  <a:extLst>
                    <a:ext uri="{FF2B5EF4-FFF2-40B4-BE49-F238E27FC236}">
                      <a16:creationId xmlns:a16="http://schemas.microsoft.com/office/drawing/2014/main" xmlns="" id="{8FBCEB8D-B1DF-412C-A248-C5E7E6FECF6F}"/>
                    </a:ext>
                  </a:extLst>
                </p:cNvPr>
                <p:cNvSpPr/>
                <p:nvPr/>
              </p:nvSpPr>
              <p:spPr>
                <a:xfrm rot="5400000">
                  <a:off x="8400703" y="3628384"/>
                  <a:ext cx="881757" cy="881063"/>
                </a:xfrm>
                <a:prstGeom prst="round2Same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E547BC8A-CC83-433F-B204-2012A7E0FDD3}"/>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FACDB0"/>
                      </a:solidFill>
                      <a:latin typeface="DAGGERSQUARE" pitchFamily="50" charset="0"/>
                    </a:rPr>
                    <a:t>C</a:t>
                  </a:r>
                </a:p>
              </p:txBody>
            </p:sp>
          </p:grpSp>
        </p:grpSp>
        <p:grpSp>
          <p:nvGrpSpPr>
            <p:cNvPr id="183" name="Group 182">
              <a:extLst>
                <a:ext uri="{FF2B5EF4-FFF2-40B4-BE49-F238E27FC236}">
                  <a16:creationId xmlns:a16="http://schemas.microsoft.com/office/drawing/2014/main" xmlns="" id="{186A4B54-1CEA-4CAA-A3EC-0EA505AB2A25}"/>
                </a:ext>
              </a:extLst>
            </p:cNvPr>
            <p:cNvGrpSpPr/>
            <p:nvPr/>
          </p:nvGrpSpPr>
          <p:grpSpPr>
            <a:xfrm>
              <a:off x="1267385" y="746008"/>
              <a:ext cx="6956042" cy="4539909"/>
              <a:chOff x="1267385" y="746008"/>
              <a:chExt cx="6956042" cy="4539909"/>
            </a:xfrm>
          </p:grpSpPr>
          <p:sp>
            <p:nvSpPr>
              <p:cNvPr id="178" name="TextBox 177">
                <a:extLst>
                  <a:ext uri="{FF2B5EF4-FFF2-40B4-BE49-F238E27FC236}">
                    <a16:creationId xmlns:a16="http://schemas.microsoft.com/office/drawing/2014/main" xmlns="" id="{3E17CAEE-C5C9-4541-AF80-A7E06FE5DF0B}"/>
                  </a:ext>
                </a:extLst>
              </p:cNvPr>
              <p:cNvSpPr txBox="1"/>
              <p:nvPr/>
            </p:nvSpPr>
            <p:spPr>
              <a:xfrm>
                <a:off x="1278649" y="746008"/>
                <a:ext cx="6295598" cy="1446550"/>
              </a:xfrm>
              <a:prstGeom prst="rect">
                <a:avLst/>
              </a:prstGeom>
              <a:noFill/>
            </p:spPr>
            <p:txBody>
              <a:bodyPr wrap="square" rtlCol="0">
                <a:spAutoFit/>
              </a:bodyPr>
              <a:lstStyle/>
              <a:p>
                <a:pPr lvl="0">
                  <a:defRPr/>
                </a:pPr>
                <a:r>
                  <a:rPr lang="en-US" sz="3600" b="1" dirty="0">
                    <a:solidFill>
                      <a:prstClr val="white"/>
                    </a:solidFill>
                    <a:latin typeface="Arial Rounded MT Bold" panose="020F0704030504030204" pitchFamily="34" charset="0"/>
                    <a:cs typeface="Poppins Light" panose="02000000000000000000" pitchFamily="2" charset="0"/>
                  </a:rPr>
                  <a:t>Hybrid system</a:t>
                </a:r>
              </a:p>
              <a:p>
                <a:pPr lvl="0" algn="ctr">
                  <a:defRPr/>
                </a:pPr>
                <a:r>
                  <a:rPr lang="en-US" sz="3600" b="1" dirty="0">
                    <a:solidFill>
                      <a:prstClr val="white"/>
                    </a:solidFill>
                    <a:latin typeface="Arial Rounded MT Bold" panose="020F0704030504030204" pitchFamily="34" charset="0"/>
                    <a:cs typeface="Poppins Light" panose="02000000000000000000" pitchFamily="2" charset="0"/>
                  </a:rPr>
                  <a:t>base approach</a:t>
                </a:r>
              </a:p>
              <a:p>
                <a:pPr algn="ctr"/>
                <a:endParaRPr lang="en-US" sz="1600" dirty="0">
                  <a:solidFill>
                    <a:schemeClr val="bg1"/>
                  </a:solidFill>
                  <a:latin typeface="DAGGERSQUARE" pitchFamily="50" charset="0"/>
                </a:endParaRPr>
              </a:p>
            </p:txBody>
          </p:sp>
          <p:sp>
            <p:nvSpPr>
              <p:cNvPr id="180" name="TextBox 179">
                <a:extLst>
                  <a:ext uri="{FF2B5EF4-FFF2-40B4-BE49-F238E27FC236}">
                    <a16:creationId xmlns:a16="http://schemas.microsoft.com/office/drawing/2014/main" xmlns="" id="{3AD794E1-758E-4C6B-A0AE-EF3F86D1FE3C}"/>
                  </a:ext>
                </a:extLst>
              </p:cNvPr>
              <p:cNvSpPr txBox="1"/>
              <p:nvPr/>
            </p:nvSpPr>
            <p:spPr>
              <a:xfrm>
                <a:off x="1267385" y="2423595"/>
                <a:ext cx="6956042" cy="2862322"/>
              </a:xfrm>
              <a:prstGeom prst="rect">
                <a:avLst/>
              </a:prstGeom>
              <a:noFill/>
            </p:spPr>
            <p:txBody>
              <a:bodyPr wrap="square" rtlCol="0">
                <a:spAutoFit/>
              </a:bodyPr>
              <a:lstStyle/>
              <a:p>
                <a:r>
                  <a:rPr lang="en-US" sz="2000" dirty="0">
                    <a:solidFill>
                      <a:schemeClr val="bg1"/>
                    </a:solidFill>
                    <a:latin typeface="Arial Rounded MT Bold" panose="020F0704030504030204" pitchFamily="34" charset="0"/>
                  </a:rPr>
                  <a:t>A hybrid system in AI refers to a combination of multiple artificial intelligence techniques or approaches that are used together to solve a particular problem. The base approach of a hybrid system in AI refers to the primary technique or method that is used as the foundation or starting point for the system. This base approach is then combined with one or more additional AI techniques to create a more powerful and effective solution</a:t>
                </a:r>
              </a:p>
            </p:txBody>
          </p:sp>
        </p:grpSp>
      </p:grpSp>
      <p:grpSp>
        <p:nvGrpSpPr>
          <p:cNvPr id="225" name="Group 224">
            <a:extLst>
              <a:ext uri="{FF2B5EF4-FFF2-40B4-BE49-F238E27FC236}">
                <a16:creationId xmlns:a16="http://schemas.microsoft.com/office/drawing/2014/main" xmlns="" id="{1B514135-41E3-45CB-9ECA-8C5BAF057622}"/>
              </a:ext>
            </a:extLst>
          </p:cNvPr>
          <p:cNvGrpSpPr/>
          <p:nvPr/>
        </p:nvGrpSpPr>
        <p:grpSpPr>
          <a:xfrm>
            <a:off x="-8941308" y="0"/>
            <a:ext cx="10729913" cy="6858000"/>
            <a:chOff x="-8716908" y="0"/>
            <a:chExt cx="10729913" cy="6858000"/>
          </a:xfrm>
        </p:grpSpPr>
        <p:grpSp>
          <p:nvGrpSpPr>
            <p:cNvPr id="30" name="Group 29">
              <a:extLst>
                <a:ext uri="{FF2B5EF4-FFF2-40B4-BE49-F238E27FC236}">
                  <a16:creationId xmlns:a16="http://schemas.microsoft.com/office/drawing/2014/main" xmlns="" id="{A1A911D1-2939-4C61-9809-8BFB85C5A363}"/>
                </a:ext>
              </a:extLst>
            </p:cNvPr>
            <p:cNvGrpSpPr/>
            <p:nvPr/>
          </p:nvGrpSpPr>
          <p:grpSpPr>
            <a:xfrm>
              <a:off x="-8716908" y="0"/>
              <a:ext cx="10729913" cy="6858000"/>
              <a:chOff x="-7429500" y="0"/>
              <a:chExt cx="10729913" cy="6858000"/>
            </a:xfrm>
            <a:effectLst>
              <a:outerShdw blurRad="254000" dist="88900" algn="l" rotWithShape="0">
                <a:prstClr val="black">
                  <a:alpha val="51000"/>
                </a:prstClr>
              </a:outerShdw>
            </a:effectLst>
          </p:grpSpPr>
          <p:grpSp>
            <p:nvGrpSpPr>
              <p:cNvPr id="18" name="Group 17">
                <a:extLst>
                  <a:ext uri="{FF2B5EF4-FFF2-40B4-BE49-F238E27FC236}">
                    <a16:creationId xmlns:a16="http://schemas.microsoft.com/office/drawing/2014/main" xmlns="" id="{3AD618C5-74EF-4A13-A920-A5BE5528C742}"/>
                  </a:ext>
                </a:extLst>
              </p:cNvPr>
              <p:cNvGrpSpPr/>
              <p:nvPr/>
            </p:nvGrpSpPr>
            <p:grpSpPr>
              <a:xfrm>
                <a:off x="2419350" y="1588004"/>
                <a:ext cx="881063" cy="923330"/>
                <a:chOff x="8401050" y="3607250"/>
                <a:chExt cx="881063" cy="923330"/>
              </a:xfrm>
            </p:grpSpPr>
            <p:sp>
              <p:nvSpPr>
                <p:cNvPr id="19" name="Rectangle: Top Corners Rounded 18">
                  <a:extLst>
                    <a:ext uri="{FF2B5EF4-FFF2-40B4-BE49-F238E27FC236}">
                      <a16:creationId xmlns:a16="http://schemas.microsoft.com/office/drawing/2014/main" xmlns="" id="{350D83EA-93F0-4DDF-BE90-1EACDD67FD65}"/>
                    </a:ext>
                  </a:extLst>
                </p:cNvPr>
                <p:cNvSpPr/>
                <p:nvPr/>
              </p:nvSpPr>
              <p:spPr>
                <a:xfrm rot="5400000">
                  <a:off x="8400703" y="3628384"/>
                  <a:ext cx="881757" cy="881063"/>
                </a:xfrm>
                <a:prstGeom prst="round2Same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56BB9079-0F05-4D11-97F8-25F7CB504DD7}"/>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FC9D99"/>
                      </a:solidFill>
                      <a:latin typeface="DAGGERSQUARE" pitchFamily="50" charset="0"/>
                    </a:rPr>
                    <a:t>D</a:t>
                  </a:r>
                </a:p>
              </p:txBody>
            </p:sp>
          </p:grpSp>
          <p:sp>
            <p:nvSpPr>
              <p:cNvPr id="9" name="Rectangle 8">
                <a:extLst>
                  <a:ext uri="{FF2B5EF4-FFF2-40B4-BE49-F238E27FC236}">
                    <a16:creationId xmlns:a16="http://schemas.microsoft.com/office/drawing/2014/main" xmlns="" id="{10F7110D-033F-4AB8-9FBD-9DF1B764437D}"/>
                  </a:ext>
                </a:extLst>
              </p:cNvPr>
              <p:cNvSpPr/>
              <p:nvPr/>
            </p:nvSpPr>
            <p:spPr>
              <a:xfrm>
                <a:off x="-7429500" y="0"/>
                <a:ext cx="9848850" cy="6858000"/>
              </a:xfrm>
              <a:prstGeom prst="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xmlns="" id="{FA8C3B3E-A8F7-44B8-8441-14891084264C}"/>
                </a:ext>
              </a:extLst>
            </p:cNvPr>
            <p:cNvGrpSpPr/>
            <p:nvPr/>
          </p:nvGrpSpPr>
          <p:grpSpPr>
            <a:xfrm>
              <a:off x="-7865403" y="998272"/>
              <a:ext cx="8816526" cy="4163331"/>
              <a:chOff x="-1494274" y="655862"/>
              <a:chExt cx="8816526" cy="4163331"/>
            </a:xfrm>
          </p:grpSpPr>
          <p:sp>
            <p:nvSpPr>
              <p:cNvPr id="193" name="TextBox 192">
                <a:extLst>
                  <a:ext uri="{FF2B5EF4-FFF2-40B4-BE49-F238E27FC236}">
                    <a16:creationId xmlns:a16="http://schemas.microsoft.com/office/drawing/2014/main" xmlns="" id="{92472C92-E9E7-4BC8-BADB-17A3342F08AF}"/>
                  </a:ext>
                </a:extLst>
              </p:cNvPr>
              <p:cNvSpPr txBox="1"/>
              <p:nvPr/>
            </p:nvSpPr>
            <p:spPr>
              <a:xfrm>
                <a:off x="-1494274" y="655862"/>
                <a:ext cx="7536969" cy="1077218"/>
              </a:xfrm>
              <a:prstGeom prst="rect">
                <a:avLst/>
              </a:prstGeom>
              <a:noFill/>
            </p:spPr>
            <p:txBody>
              <a:bodyPr wrap="square" rtlCol="0">
                <a:spAutoFit/>
              </a:bodyPr>
              <a:lstStyle/>
              <a:p>
                <a:pPr algn="ctr"/>
                <a:r>
                  <a:rPr lang="en-US" sz="3200" dirty="0">
                    <a:solidFill>
                      <a:schemeClr val="bg1"/>
                    </a:solidFill>
                    <a:latin typeface="Arial Rounded MT Bold" panose="020F0704030504030204" pitchFamily="34" charset="0"/>
                  </a:rPr>
                  <a:t>Neural Networks</a:t>
                </a:r>
                <a:br>
                  <a:rPr lang="en-US" sz="3200" dirty="0">
                    <a:solidFill>
                      <a:schemeClr val="bg1"/>
                    </a:solidFill>
                    <a:latin typeface="Arial Rounded MT Bold" panose="020F0704030504030204" pitchFamily="34" charset="0"/>
                  </a:rPr>
                </a:br>
                <a:r>
                  <a:rPr lang="en-US" sz="3200" dirty="0">
                    <a:solidFill>
                      <a:schemeClr val="bg1"/>
                    </a:solidFill>
                    <a:latin typeface="Arial Rounded MT Bold" panose="020F0704030504030204" pitchFamily="34" charset="0"/>
                  </a:rPr>
                  <a:t>base approach</a:t>
                </a:r>
              </a:p>
            </p:txBody>
          </p:sp>
          <p:sp>
            <p:nvSpPr>
              <p:cNvPr id="199" name="TextBox 198">
                <a:extLst>
                  <a:ext uri="{FF2B5EF4-FFF2-40B4-BE49-F238E27FC236}">
                    <a16:creationId xmlns:a16="http://schemas.microsoft.com/office/drawing/2014/main" xmlns="" id="{14FDB0F2-FD0B-40E1-B6C6-BB363173A31A}"/>
                  </a:ext>
                </a:extLst>
              </p:cNvPr>
              <p:cNvSpPr txBox="1"/>
              <p:nvPr/>
            </p:nvSpPr>
            <p:spPr>
              <a:xfrm>
                <a:off x="446073" y="2141537"/>
                <a:ext cx="6876179" cy="2677656"/>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Neural networks are a type of machine learning algorithm that are inspired by the structure of the human brain. They are made up of interconnected nodes or neurons that work together to process and analyze data. Neural networks are particularly good at identifying patterns in complex data sets.</a:t>
                </a:r>
              </a:p>
            </p:txBody>
          </p:sp>
        </p:grpSp>
      </p:grpSp>
    </p:spTree>
    <p:extLst>
      <p:ext uri="{BB962C8B-B14F-4D97-AF65-F5344CB8AC3E}">
        <p14:creationId xmlns:p14="http://schemas.microsoft.com/office/powerpoint/2010/main" val="278674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0 L 0.54388 0 " pathEditMode="relative" rAng="0" ptsTypes="AA">
                                      <p:cBhvr>
                                        <p:cTn id="6" dur="1250" fill="hold"/>
                                        <p:tgtEl>
                                          <p:spTgt spid="111"/>
                                        </p:tgtEl>
                                        <p:attrNameLst>
                                          <p:attrName>ppt_x</p:attrName>
                                          <p:attrName>ppt_y</p:attrName>
                                        </p:attrNameLst>
                                      </p:cBhvr>
                                      <p:rCtr x="27187"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1.45833E-6 0 L 0.54739 0 " pathEditMode="relative" rAng="0" ptsTypes="AA">
                                      <p:cBhvr>
                                        <p:cTn id="10" dur="1250" fill="hold"/>
                                        <p:tgtEl>
                                          <p:spTgt spid="224"/>
                                        </p:tgtEl>
                                        <p:attrNameLst>
                                          <p:attrName>ppt_x</p:attrName>
                                          <p:attrName>ppt_y</p:attrName>
                                        </p:attrNameLst>
                                      </p:cBhvr>
                                      <p:rCtr x="2737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2.70833E-6 0 L 0.55248 0 " pathEditMode="relative" rAng="0" ptsTypes="AA">
                                      <p:cBhvr>
                                        <p:cTn id="14" dur="1250" fill="hold"/>
                                        <p:tgtEl>
                                          <p:spTgt spid="223"/>
                                        </p:tgtEl>
                                        <p:attrNameLst>
                                          <p:attrName>ppt_x</p:attrName>
                                          <p:attrName>ppt_y</p:attrName>
                                        </p:attrNameLst>
                                      </p:cBhvr>
                                      <p:rCtr x="27617"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25E-6 0 L 0.5543 0 " pathEditMode="relative" rAng="0" ptsTypes="AA">
                                      <p:cBhvr>
                                        <p:cTn id="18" dur="1250" fill="hold"/>
                                        <p:tgtEl>
                                          <p:spTgt spid="225"/>
                                        </p:tgtEl>
                                        <p:attrNameLst>
                                          <p:attrName>ppt_x</p:attrName>
                                          <p:attrName>ppt_y</p:attrName>
                                        </p:attrNameLst>
                                      </p:cBhvr>
                                      <p:rCtr x="27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79B87-4AA7-436A-A28E-213168C1C67B}"/>
              </a:ext>
            </a:extLst>
          </p:cNvPr>
          <p:cNvSpPr>
            <a:spLocks noGrp="1"/>
          </p:cNvSpPr>
          <p:nvPr>
            <p:ph type="title"/>
          </p:nvPr>
        </p:nvSpPr>
        <p:spPr>
          <a:xfrm>
            <a:off x="823008" y="846171"/>
            <a:ext cx="4481254" cy="1094704"/>
          </a:xfrm>
        </p:spPr>
        <p:txBody>
          <a:bodyPr>
            <a:noAutofit/>
          </a:bodyPr>
          <a:lstStyle/>
          <a:p>
            <a:pPr lvl="0"/>
            <a:r>
              <a:rPr lang="en-US" sz="3200" dirty="0"/>
              <a:t>What is Data Science</a:t>
            </a:r>
          </a:p>
        </p:txBody>
      </p:sp>
      <p:sp>
        <p:nvSpPr>
          <p:cNvPr id="25" name="Text Placeholder 24">
            <a:extLst>
              <a:ext uri="{FF2B5EF4-FFF2-40B4-BE49-F238E27FC236}">
                <a16:creationId xmlns:a16="http://schemas.microsoft.com/office/drawing/2014/main" xmlns="" id="{37B0312A-C970-4CA1-A36F-1BB0C930FBEF}"/>
              </a:ext>
            </a:extLst>
          </p:cNvPr>
          <p:cNvSpPr>
            <a:spLocks noGrp="1"/>
          </p:cNvSpPr>
          <p:nvPr>
            <p:ph type="body" sz="quarter" idx="17"/>
          </p:nvPr>
        </p:nvSpPr>
        <p:spPr>
          <a:xfrm>
            <a:off x="627993" y="2755944"/>
            <a:ext cx="4871285" cy="2511515"/>
          </a:xfrm>
        </p:spPr>
        <p:txBody>
          <a:bodyPr>
            <a:noAutofit/>
          </a:bodyPr>
          <a:lstStyle/>
          <a:p>
            <a:pPr>
              <a:lnSpc>
                <a:spcPct val="100000"/>
              </a:lnSpc>
              <a:buFont typeface="Arial" pitchFamily="34" charset="0"/>
              <a:buChar char="•"/>
            </a:pPr>
            <a:r>
              <a:rPr lang="en-US" sz="2400" dirty="0">
                <a:solidFill>
                  <a:schemeClr val="accent3">
                    <a:lumMod val="50000"/>
                  </a:schemeClr>
                </a:solidFill>
                <a:latin typeface="Arial Rounded MT Bold" panose="020F0704030504030204" pitchFamily="34" charset="0"/>
              </a:rPr>
              <a:t>Data science is the field of study that combines statistical analysis, machine learning, and programming to extract insights and knowledge from data</a:t>
            </a:r>
          </a:p>
          <a:p>
            <a:endParaRPr lang="en-US" sz="1600" b="1" dirty="0">
              <a:solidFill>
                <a:schemeClr val="accent3">
                  <a:lumMod val="50000"/>
                </a:schemeClr>
              </a:solidFill>
              <a:latin typeface="Bell MT" pitchFamily="18" charset="0"/>
            </a:endParaRPr>
          </a:p>
          <a:p>
            <a:endParaRPr lang="en-US" sz="1600" b="1" dirty="0">
              <a:solidFill>
                <a:schemeClr val="accent3">
                  <a:lumMod val="50000"/>
                </a:schemeClr>
              </a:solidFill>
              <a:latin typeface="Bell MT" pitchFamily="18" charset="0"/>
            </a:endParaRPr>
          </a:p>
        </p:txBody>
      </p:sp>
      <p:sp>
        <p:nvSpPr>
          <p:cNvPr id="4" name="Slide Number Placeholder 3">
            <a:extLst>
              <a:ext uri="{FF2B5EF4-FFF2-40B4-BE49-F238E27FC236}">
                <a16:creationId xmlns:a16="http://schemas.microsoft.com/office/drawing/2014/main" xmlns="" id="{9DFFC05B-6738-42DC-8BE6-C9279D17A4F6}"/>
              </a:ext>
            </a:extLst>
          </p:cNvPr>
          <p:cNvSpPr>
            <a:spLocks noGrp="1"/>
          </p:cNvSpPr>
          <p:nvPr>
            <p:ph type="sldNum" sz="quarter" idx="12"/>
          </p:nvPr>
        </p:nvSpPr>
        <p:spPr/>
        <p:txBody>
          <a:bodyPr/>
          <a:lstStyle/>
          <a:p>
            <a:fld id="{D495E168-DA5E-4888-8D8A-92B118324C14}" type="slidenum">
              <a:rPr lang="ru-RU" smtClean="0"/>
              <a:pPr/>
              <a:t>6</a:t>
            </a:fld>
            <a:endParaRPr lang="ru-RU" dirty="0"/>
          </a:p>
        </p:txBody>
      </p:sp>
      <p:pic>
        <p:nvPicPr>
          <p:cNvPr id="9" name="Picture Placeholder 8"/>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3032" r="3032"/>
          <a:stretch>
            <a:fillRect/>
          </a:stretch>
        </p:blipFill>
        <p:spPr>
          <a:xfrm>
            <a:off x="5770592" y="1483675"/>
            <a:ext cx="6421408" cy="3438427"/>
          </a:xfrm>
        </p:spPr>
      </p:pic>
    </p:spTree>
    <p:extLst>
      <p:ext uri="{BB962C8B-B14F-4D97-AF65-F5344CB8AC3E}">
        <p14:creationId xmlns:p14="http://schemas.microsoft.com/office/powerpoint/2010/main" val="20406947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CFEE48EC-430B-4D42-9565-527E52286C4D}"/>
              </a:ext>
            </a:extLst>
          </p:cNvPr>
          <p:cNvSpPr>
            <a:spLocks noGrp="1"/>
          </p:cNvSpPr>
          <p:nvPr>
            <p:ph type="sldNum" sz="quarter" idx="12"/>
          </p:nvPr>
        </p:nvSpPr>
        <p:spPr/>
        <p:txBody>
          <a:bodyPr/>
          <a:lstStyle/>
          <a:p>
            <a:fld id="{D495E168-DA5E-4888-8D8A-92B118324C14}" type="slidenum">
              <a:rPr lang="ru-RU" smtClean="0"/>
              <a:pPr/>
              <a:t>7</a:t>
            </a:fld>
            <a:endParaRPr lang="ru-RU" dirty="0"/>
          </a:p>
        </p:txBody>
      </p:sp>
      <p:sp>
        <p:nvSpPr>
          <p:cNvPr id="2" name="Title 1">
            <a:extLst>
              <a:ext uri="{FF2B5EF4-FFF2-40B4-BE49-F238E27FC236}">
                <a16:creationId xmlns:a16="http://schemas.microsoft.com/office/drawing/2014/main" xmlns="" id="{F8139155-1F5E-4F48-B50E-F00D8FC535D9}"/>
              </a:ext>
            </a:extLst>
          </p:cNvPr>
          <p:cNvSpPr>
            <a:spLocks noGrp="1"/>
          </p:cNvSpPr>
          <p:nvPr>
            <p:ph type="title"/>
          </p:nvPr>
        </p:nvSpPr>
        <p:spPr/>
        <p:txBody>
          <a:bodyPr>
            <a:normAutofit/>
          </a:bodyPr>
          <a:lstStyle/>
          <a:p>
            <a:r>
              <a:rPr lang="en-US" sz="2400" dirty="0"/>
              <a:t>Relation between Artificial Intelligence &amp; </a:t>
            </a:r>
            <a:br>
              <a:rPr lang="en-US" sz="2400" dirty="0"/>
            </a:br>
            <a:r>
              <a:rPr lang="en-US" sz="2400" dirty="0"/>
              <a:t> Data Science</a:t>
            </a:r>
            <a:endParaRPr lang="ru-RU" sz="2400" dirty="0"/>
          </a:p>
        </p:txBody>
      </p:sp>
      <p:pic>
        <p:nvPicPr>
          <p:cNvPr id="4" name="Picture 3"/>
          <p:cNvPicPr>
            <a:picLocks noChangeAspect="1"/>
          </p:cNvPicPr>
          <p:nvPr/>
        </p:nvPicPr>
        <p:blipFill>
          <a:blip r:embed="rId2"/>
          <a:stretch>
            <a:fillRect/>
          </a:stretch>
        </p:blipFill>
        <p:spPr>
          <a:xfrm>
            <a:off x="838199" y="2071370"/>
            <a:ext cx="6129271" cy="4291570"/>
          </a:xfrm>
          <a:prstGeom prst="rect">
            <a:avLst/>
          </a:prstGeom>
        </p:spPr>
      </p:pic>
    </p:spTree>
    <p:extLst>
      <p:ext uri="{BB962C8B-B14F-4D97-AF65-F5344CB8AC3E}">
        <p14:creationId xmlns:p14="http://schemas.microsoft.com/office/powerpoint/2010/main" val="39535004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CFEE48EC-430B-4D42-9565-527E52286C4D}"/>
              </a:ext>
            </a:extLst>
          </p:cNvPr>
          <p:cNvSpPr>
            <a:spLocks noGrp="1"/>
          </p:cNvSpPr>
          <p:nvPr>
            <p:ph type="sldNum" sz="quarter" idx="12"/>
          </p:nvPr>
        </p:nvSpPr>
        <p:spPr/>
        <p:txBody>
          <a:bodyPr/>
          <a:lstStyle/>
          <a:p>
            <a:fld id="{D495E168-DA5E-4888-8D8A-92B118324C14}" type="slidenum">
              <a:rPr lang="ru-RU" smtClean="0"/>
              <a:pPr/>
              <a:t>8</a:t>
            </a:fld>
            <a:endParaRPr lang="ru-RU" dirty="0"/>
          </a:p>
        </p:txBody>
      </p:sp>
      <p:sp>
        <p:nvSpPr>
          <p:cNvPr id="2" name="Title 1">
            <a:extLst>
              <a:ext uri="{FF2B5EF4-FFF2-40B4-BE49-F238E27FC236}">
                <a16:creationId xmlns:a16="http://schemas.microsoft.com/office/drawing/2014/main" xmlns="" id="{F8139155-1F5E-4F48-B50E-F00D8FC535D9}"/>
              </a:ext>
            </a:extLst>
          </p:cNvPr>
          <p:cNvSpPr>
            <a:spLocks noGrp="1"/>
          </p:cNvSpPr>
          <p:nvPr>
            <p:ph type="title"/>
          </p:nvPr>
        </p:nvSpPr>
        <p:spPr/>
        <p:txBody>
          <a:bodyPr>
            <a:normAutofit/>
          </a:bodyPr>
          <a:lstStyle/>
          <a:p>
            <a:r>
              <a:rPr lang="en-US" sz="2400" dirty="0"/>
              <a:t/>
            </a:r>
            <a:br>
              <a:rPr lang="en-US" sz="2400" dirty="0"/>
            </a:br>
            <a:r>
              <a:rPr lang="en-US" sz="2400" dirty="0"/>
              <a:t> Data Science</a:t>
            </a:r>
            <a:endParaRPr lang="ru-RU" sz="2400" dirty="0"/>
          </a:p>
        </p:txBody>
      </p:sp>
      <p:pic>
        <p:nvPicPr>
          <p:cNvPr id="6" name="Picture 5" descr="https://upload.wikimedia.org/wikipedia/commons/4/44/DataScienceDisciplines.png"/>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29" y="1872563"/>
            <a:ext cx="7278173" cy="484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2668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3893" y="31625"/>
            <a:ext cx="7754110" cy="6858000"/>
          </a:xfrm>
          <a:prstGeom prst="rect">
            <a:avLst/>
          </a:prstGeom>
          <a:solidFill>
            <a:srgbClr val="74CE96"/>
          </a:solidFill>
          <a:ln w="12700" cap="flat">
            <a:noFill/>
            <a:prstDash val="solid"/>
            <a:miter/>
          </a:ln>
        </p:spPr>
        <p:txBody>
          <a:bodyPr rtlCol="0" anchor="ctr"/>
          <a:lstStyle/>
          <a:p>
            <a:pPr algn="l"/>
            <a:endParaRPr lang="en-US" dirty="0"/>
          </a:p>
        </p:txBody>
      </p:sp>
      <p:sp>
        <p:nvSpPr>
          <p:cNvPr id="22" name="TextBox 21">
            <a:extLst>
              <a:ext uri="{FF2B5EF4-FFF2-40B4-BE49-F238E27FC236}">
                <a16:creationId xmlns:a16="http://schemas.microsoft.com/office/drawing/2014/main" xmlns="" id="{B173E096-BB55-472B-BC17-90588069DAE9}"/>
              </a:ext>
            </a:extLst>
          </p:cNvPr>
          <p:cNvSpPr txBox="1"/>
          <p:nvPr/>
        </p:nvSpPr>
        <p:spPr>
          <a:xfrm>
            <a:off x="5601390" y="792182"/>
            <a:ext cx="6140036" cy="1754326"/>
          </a:xfrm>
          <a:prstGeom prst="rect">
            <a:avLst/>
          </a:prstGeom>
          <a:noFill/>
        </p:spPr>
        <p:txBody>
          <a:bodyPr wrap="square" rtlCol="0">
            <a:spAutoFit/>
          </a:bodyPr>
          <a:lstStyle/>
          <a:p>
            <a:r>
              <a:rPr lang="en-US" sz="5400" dirty="0">
                <a:solidFill>
                  <a:schemeClr val="bg1"/>
                </a:solidFill>
                <a:latin typeface="Arial Rounded MT Bold" panose="020F0704030504030204" pitchFamily="34" charset="0"/>
              </a:rPr>
              <a:t>Working of Data Science</a:t>
            </a:r>
          </a:p>
        </p:txBody>
      </p:sp>
      <p:grpSp>
        <p:nvGrpSpPr>
          <p:cNvPr id="111" name="Group 110">
            <a:extLst>
              <a:ext uri="{FF2B5EF4-FFF2-40B4-BE49-F238E27FC236}">
                <a16:creationId xmlns:a16="http://schemas.microsoft.com/office/drawing/2014/main" xmlns="" id="{268DA095-5AA6-45CB-914D-549D391484B4}"/>
              </a:ext>
            </a:extLst>
          </p:cNvPr>
          <p:cNvGrpSpPr/>
          <p:nvPr/>
        </p:nvGrpSpPr>
        <p:grpSpPr>
          <a:xfrm>
            <a:off x="-5364957" y="0"/>
            <a:ext cx="10729913" cy="6858000"/>
            <a:chOff x="10249606" y="0"/>
            <a:chExt cx="10729913" cy="6858000"/>
          </a:xfrm>
        </p:grpSpPr>
        <p:grpSp>
          <p:nvGrpSpPr>
            <p:cNvPr id="29" name="Group 28">
              <a:extLst>
                <a:ext uri="{FF2B5EF4-FFF2-40B4-BE49-F238E27FC236}">
                  <a16:creationId xmlns:a16="http://schemas.microsoft.com/office/drawing/2014/main" xmlns="" id="{56761E50-ACF4-4AEB-91B2-4D1260FF3876}"/>
                </a:ext>
              </a:extLst>
            </p:cNvPr>
            <p:cNvGrpSpPr/>
            <p:nvPr/>
          </p:nvGrpSpPr>
          <p:grpSpPr>
            <a:xfrm>
              <a:off x="10249606" y="0"/>
              <a:ext cx="10729913" cy="6858000"/>
              <a:chOff x="-4114800" y="0"/>
              <a:chExt cx="10729913" cy="6858000"/>
            </a:xfrm>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xmlns="" id="{01A82F37-F384-44AF-8D4D-8E5AB51F36CD}"/>
                  </a:ext>
                </a:extLst>
              </p:cNvPr>
              <p:cNvSpPr/>
              <p:nvPr/>
            </p:nvSpPr>
            <p:spPr>
              <a:xfrm>
                <a:off x="-4114800" y="0"/>
                <a:ext cx="9848850" cy="6858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xmlns="" id="{84CE4060-9EA1-4A18-9D41-27A4057CDEAD}"/>
                  </a:ext>
                </a:extLst>
              </p:cNvPr>
              <p:cNvGrpSpPr/>
              <p:nvPr/>
            </p:nvGrpSpPr>
            <p:grpSpPr>
              <a:xfrm>
                <a:off x="5429626" y="2952212"/>
                <a:ext cx="1185487" cy="902544"/>
                <a:chOff x="8096626" y="3607250"/>
                <a:chExt cx="1185487" cy="902544"/>
              </a:xfrm>
            </p:grpSpPr>
            <p:sp>
              <p:nvSpPr>
                <p:cNvPr id="2" name="Rectangle: Top Corners Rounded 1">
                  <a:extLst>
                    <a:ext uri="{FF2B5EF4-FFF2-40B4-BE49-F238E27FC236}">
                      <a16:creationId xmlns:a16="http://schemas.microsoft.com/office/drawing/2014/main" xmlns="" id="{C5D1EB51-A0E9-4F9E-8E46-8B3E890D1A18}"/>
                    </a:ext>
                  </a:extLst>
                </p:cNvPr>
                <p:cNvSpPr/>
                <p:nvPr/>
              </p:nvSpPr>
              <p:spPr>
                <a:xfrm rot="5400000">
                  <a:off x="8400703" y="3628384"/>
                  <a:ext cx="881757" cy="88106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E7756F21-0986-45B4-9493-6206B3F28A73}"/>
                    </a:ext>
                  </a:extLst>
                </p:cNvPr>
                <p:cNvSpPr txBox="1"/>
                <p:nvPr/>
              </p:nvSpPr>
              <p:spPr>
                <a:xfrm>
                  <a:off x="8096626" y="3607250"/>
                  <a:ext cx="1091666" cy="830997"/>
                </a:xfrm>
                <a:prstGeom prst="rect">
                  <a:avLst/>
                </a:prstGeom>
                <a:noFill/>
              </p:spPr>
              <p:txBody>
                <a:bodyPr wrap="square" rtlCol="0">
                  <a:spAutoFit/>
                </a:bodyPr>
                <a:lstStyle/>
                <a:p>
                  <a:pPr algn="ctr"/>
                  <a:r>
                    <a:rPr lang="en-US" sz="2400" b="1" dirty="0">
                      <a:solidFill>
                        <a:schemeClr val="accent3">
                          <a:lumMod val="50000"/>
                        </a:schemeClr>
                      </a:solidFill>
                      <a:latin typeface="Cascadia Mono SemiBold" panose="020B0609020000020004" pitchFamily="49" charset="0"/>
                      <a:cs typeface="Cascadia Mono SemiBold" panose="020B0609020000020004" pitchFamily="49" charset="0"/>
                    </a:rPr>
                    <a:t>Step 1</a:t>
                  </a:r>
                </a:p>
              </p:txBody>
            </p:sp>
          </p:grpSp>
        </p:grpSp>
        <p:grpSp>
          <p:nvGrpSpPr>
            <p:cNvPr id="106" name="Group 105">
              <a:extLst>
                <a:ext uri="{FF2B5EF4-FFF2-40B4-BE49-F238E27FC236}">
                  <a16:creationId xmlns:a16="http://schemas.microsoft.com/office/drawing/2014/main" xmlns="" id="{D68F025F-C472-493C-9128-B0777320969E}"/>
                </a:ext>
              </a:extLst>
            </p:cNvPr>
            <p:cNvGrpSpPr/>
            <p:nvPr/>
          </p:nvGrpSpPr>
          <p:grpSpPr>
            <a:xfrm>
              <a:off x="13223227" y="940884"/>
              <a:ext cx="5802613" cy="4418115"/>
              <a:chOff x="4497459" y="940884"/>
              <a:chExt cx="5802613" cy="4418115"/>
            </a:xfrm>
          </p:grpSpPr>
          <p:sp>
            <p:nvSpPr>
              <p:cNvPr id="51" name="TextBox 50">
                <a:extLst>
                  <a:ext uri="{FF2B5EF4-FFF2-40B4-BE49-F238E27FC236}">
                    <a16:creationId xmlns:a16="http://schemas.microsoft.com/office/drawing/2014/main" xmlns="" id="{0CD795CE-BF8D-499C-8715-64AABB46432B}"/>
                  </a:ext>
                </a:extLst>
              </p:cNvPr>
              <p:cNvSpPr txBox="1"/>
              <p:nvPr/>
            </p:nvSpPr>
            <p:spPr>
              <a:xfrm>
                <a:off x="4757499" y="940884"/>
                <a:ext cx="4514935" cy="646331"/>
              </a:xfrm>
              <a:prstGeom prst="rect">
                <a:avLst/>
              </a:prstGeom>
              <a:noFill/>
            </p:spPr>
            <p:txBody>
              <a:bodyPr wrap="square" rtlCol="0">
                <a:spAutoFit/>
              </a:bodyPr>
              <a:lstStyle/>
              <a:p>
                <a:pPr algn="ctr"/>
                <a:r>
                  <a:rPr lang="en-US" sz="3600" dirty="0">
                    <a:ln w="0"/>
                    <a:solidFill>
                      <a:schemeClr val="bg1"/>
                    </a:solidFill>
                    <a:effectLst>
                      <a:outerShdw blurRad="38100" dist="19050" dir="2700000" algn="tl" rotWithShape="0">
                        <a:schemeClr val="dk1">
                          <a:alpha val="40000"/>
                        </a:schemeClr>
                      </a:outerShdw>
                    </a:effectLst>
                    <a:latin typeface="Arial Rounded MT Bold" panose="020F0704030504030204" pitchFamily="34" charset="0"/>
                    <a:cs typeface="Cascadia Mono SemiBold" panose="020B0609020000020004" pitchFamily="49" charset="0"/>
                  </a:rPr>
                  <a:t>Data collection</a:t>
                </a:r>
              </a:p>
            </p:txBody>
          </p:sp>
          <p:sp>
            <p:nvSpPr>
              <p:cNvPr id="55" name="TextBox 54">
                <a:extLst>
                  <a:ext uri="{FF2B5EF4-FFF2-40B4-BE49-F238E27FC236}">
                    <a16:creationId xmlns:a16="http://schemas.microsoft.com/office/drawing/2014/main" xmlns="" id="{E1214972-58A1-4EBD-8D15-490E9C80EA04}"/>
                  </a:ext>
                </a:extLst>
              </p:cNvPr>
              <p:cNvSpPr txBox="1"/>
              <p:nvPr/>
            </p:nvSpPr>
            <p:spPr>
              <a:xfrm>
                <a:off x="4497459" y="2681343"/>
                <a:ext cx="5802613" cy="2677656"/>
              </a:xfrm>
              <a:prstGeom prst="rect">
                <a:avLst/>
              </a:prstGeom>
              <a:noFill/>
            </p:spPr>
            <p:txBody>
              <a:bodyPr wrap="square" rtlCol="0">
                <a:spAutoFit/>
              </a:bodyPr>
              <a:lstStyle/>
              <a:p>
                <a:pPr algn="just"/>
                <a:r>
                  <a:rPr lang="en-US" sz="2400" b="1" dirty="0">
                    <a:ln/>
                    <a:solidFill>
                      <a:schemeClr val="bg1"/>
                    </a:solidFill>
                    <a:latin typeface="Bell MT" pitchFamily="18" charset="0"/>
                  </a:rPr>
                  <a:t>The first step in data science is to gather the necessary data from various sources such as databases, APIs, or websites. The data may be in different formats, such as structured or unstructured, and may need to be cleaned and preprocessed before analysis.</a:t>
                </a:r>
                <a:endParaRPr lang="en-US" sz="2400" dirty="0">
                  <a:solidFill>
                    <a:srgbClr val="84AF9B"/>
                  </a:solidFill>
                  <a:latin typeface="DAGGERSQUARE" pitchFamily="50" charset="0"/>
                </a:endParaRPr>
              </a:p>
            </p:txBody>
          </p:sp>
        </p:grpSp>
      </p:grpSp>
      <p:grpSp>
        <p:nvGrpSpPr>
          <p:cNvPr id="224" name="Group 223">
            <a:extLst>
              <a:ext uri="{FF2B5EF4-FFF2-40B4-BE49-F238E27FC236}">
                <a16:creationId xmlns:a16="http://schemas.microsoft.com/office/drawing/2014/main" xmlns="" id="{7BD0F8CB-278A-496F-BBAC-6FC9B9EC1783}"/>
              </a:ext>
            </a:extLst>
          </p:cNvPr>
          <p:cNvGrpSpPr/>
          <p:nvPr/>
        </p:nvGrpSpPr>
        <p:grpSpPr>
          <a:xfrm>
            <a:off x="-6550444" y="97997"/>
            <a:ext cx="10729913" cy="6858000"/>
            <a:chOff x="0" y="-38023"/>
            <a:chExt cx="10729913" cy="6858000"/>
          </a:xfrm>
        </p:grpSpPr>
        <p:grpSp>
          <p:nvGrpSpPr>
            <p:cNvPr id="32" name="Group 31">
              <a:extLst>
                <a:ext uri="{FF2B5EF4-FFF2-40B4-BE49-F238E27FC236}">
                  <a16:creationId xmlns:a16="http://schemas.microsoft.com/office/drawing/2014/main" xmlns="" id="{D9F87DD0-B660-4FD3-9876-F10CFF006B32}"/>
                </a:ext>
              </a:extLst>
            </p:cNvPr>
            <p:cNvGrpSpPr/>
            <p:nvPr/>
          </p:nvGrpSpPr>
          <p:grpSpPr>
            <a:xfrm>
              <a:off x="0" y="-38023"/>
              <a:ext cx="10729913" cy="6858000"/>
              <a:chOff x="-5219700" y="-38023"/>
              <a:chExt cx="10729913" cy="6858000"/>
            </a:xfrm>
            <a:effectLst>
              <a:outerShdw blurRad="254000" dist="88900" algn="l" rotWithShape="0">
                <a:prstClr val="black">
                  <a:alpha val="51000"/>
                </a:prstClr>
              </a:outerShdw>
            </a:effectLst>
          </p:grpSpPr>
          <p:grpSp>
            <p:nvGrpSpPr>
              <p:cNvPr id="12" name="Group 11">
                <a:extLst>
                  <a:ext uri="{FF2B5EF4-FFF2-40B4-BE49-F238E27FC236}">
                    <a16:creationId xmlns:a16="http://schemas.microsoft.com/office/drawing/2014/main" xmlns="" id="{BC0D95A8-67B5-4055-9C4F-3DBEE1C07201}"/>
                  </a:ext>
                </a:extLst>
              </p:cNvPr>
              <p:cNvGrpSpPr/>
              <p:nvPr/>
            </p:nvGrpSpPr>
            <p:grpSpPr>
              <a:xfrm>
                <a:off x="4517574" y="2532121"/>
                <a:ext cx="992639" cy="881757"/>
                <a:chOff x="8289474" y="3628037"/>
                <a:chExt cx="992639" cy="881757"/>
              </a:xfrm>
            </p:grpSpPr>
            <p:sp>
              <p:nvSpPr>
                <p:cNvPr id="13" name="Rectangle: Top Corners Rounded 12">
                  <a:extLst>
                    <a:ext uri="{FF2B5EF4-FFF2-40B4-BE49-F238E27FC236}">
                      <a16:creationId xmlns:a16="http://schemas.microsoft.com/office/drawing/2014/main" xmlns="" id="{4398BEEC-1423-4336-B5D8-03839CBA6908}"/>
                    </a:ext>
                  </a:extLst>
                </p:cNvPr>
                <p:cNvSpPr/>
                <p:nvPr/>
              </p:nvSpPr>
              <p:spPr>
                <a:xfrm rot="5400000">
                  <a:off x="8400703" y="3628384"/>
                  <a:ext cx="881757" cy="881063"/>
                </a:xfrm>
                <a:prstGeom prst="round2SameRect">
                  <a:avLst/>
                </a:prstGeom>
                <a:solidFill>
                  <a:srgbClr val="40C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0456715B-D0FD-4499-8AFC-ED7C0F550A86}"/>
                    </a:ext>
                  </a:extLst>
                </p:cNvPr>
                <p:cNvSpPr txBox="1"/>
                <p:nvPr/>
              </p:nvSpPr>
              <p:spPr>
                <a:xfrm>
                  <a:off x="8289474" y="3717452"/>
                  <a:ext cx="980516" cy="769441"/>
                </a:xfrm>
                <a:prstGeom prst="rect">
                  <a:avLst/>
                </a:prstGeom>
                <a:noFill/>
              </p:spPr>
              <p:txBody>
                <a:bodyPr wrap="square" rtlCol="0">
                  <a:spAutoFit/>
                </a:bodyPr>
                <a:lstStyle/>
                <a:p>
                  <a:pPr algn="ctr"/>
                  <a:r>
                    <a:rPr lang="en-US" sz="2200" b="1" dirty="0">
                      <a:solidFill>
                        <a:schemeClr val="accent3">
                          <a:lumMod val="50000"/>
                        </a:schemeClr>
                      </a:solidFill>
                      <a:latin typeface="Cascadia Mono SemiBold" panose="020B0609020000020004" pitchFamily="49" charset="0"/>
                      <a:cs typeface="Cascadia Mono SemiBold" panose="020B0609020000020004" pitchFamily="49" charset="0"/>
                    </a:rPr>
                    <a:t>Step 2</a:t>
                  </a:r>
                </a:p>
              </p:txBody>
            </p:sp>
          </p:grpSp>
          <p:sp>
            <p:nvSpPr>
              <p:cNvPr id="6" name="Rectangle 5">
                <a:extLst>
                  <a:ext uri="{FF2B5EF4-FFF2-40B4-BE49-F238E27FC236}">
                    <a16:creationId xmlns:a16="http://schemas.microsoft.com/office/drawing/2014/main" xmlns="" id="{3275D813-8D64-4748-8D21-48563217B55D}"/>
                  </a:ext>
                </a:extLst>
              </p:cNvPr>
              <p:cNvSpPr/>
              <p:nvPr/>
            </p:nvSpPr>
            <p:spPr>
              <a:xfrm>
                <a:off x="-5219700" y="-38023"/>
                <a:ext cx="9848850" cy="6858000"/>
              </a:xfrm>
              <a:prstGeom prst="rect">
                <a:avLst/>
              </a:prstGeom>
              <a:solidFill>
                <a:srgbClr val="40C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xmlns="" id="{774B79D3-2A17-4D81-A029-C45B90DB89C4}"/>
                </a:ext>
              </a:extLst>
            </p:cNvPr>
            <p:cNvGrpSpPr/>
            <p:nvPr/>
          </p:nvGrpSpPr>
          <p:grpSpPr>
            <a:xfrm>
              <a:off x="3169300" y="784685"/>
              <a:ext cx="6122632" cy="4191027"/>
              <a:chOff x="3031986" y="784685"/>
              <a:chExt cx="6122632" cy="4191027"/>
            </a:xfrm>
          </p:grpSpPr>
          <p:sp>
            <p:nvSpPr>
              <p:cNvPr id="39" name="TextBox 38">
                <a:extLst>
                  <a:ext uri="{FF2B5EF4-FFF2-40B4-BE49-F238E27FC236}">
                    <a16:creationId xmlns:a16="http://schemas.microsoft.com/office/drawing/2014/main" xmlns="" id="{8469AAC1-7343-4418-AD30-FED6DE56D3B3}"/>
                  </a:ext>
                </a:extLst>
              </p:cNvPr>
              <p:cNvSpPr txBox="1"/>
              <p:nvPr/>
            </p:nvSpPr>
            <p:spPr>
              <a:xfrm>
                <a:off x="3167918" y="784685"/>
                <a:ext cx="5986700" cy="646331"/>
              </a:xfrm>
              <a:prstGeom prst="rect">
                <a:avLst/>
              </a:prstGeom>
              <a:noFill/>
            </p:spPr>
            <p:txBody>
              <a:bodyPr wrap="square" rtlCol="0">
                <a:spAutoFit/>
              </a:bodyPr>
              <a:lstStyle/>
              <a:p>
                <a:r>
                  <a:rPr lang="en-US" sz="3600" dirty="0">
                    <a:solidFill>
                      <a:schemeClr val="bg1"/>
                    </a:solidFill>
                    <a:latin typeface="Arial Rounded MT Bold" panose="020F0704030504030204" pitchFamily="34" charset="0"/>
                  </a:rPr>
                  <a:t>Data preprocessing</a:t>
                </a:r>
              </a:p>
            </p:txBody>
          </p:sp>
          <p:sp>
            <p:nvSpPr>
              <p:cNvPr id="41" name="TextBox 40">
                <a:extLst>
                  <a:ext uri="{FF2B5EF4-FFF2-40B4-BE49-F238E27FC236}">
                    <a16:creationId xmlns:a16="http://schemas.microsoft.com/office/drawing/2014/main" xmlns="" id="{2289CBEF-8F9F-465C-A267-20782384B6A8}"/>
                  </a:ext>
                </a:extLst>
              </p:cNvPr>
              <p:cNvSpPr txBox="1"/>
              <p:nvPr/>
            </p:nvSpPr>
            <p:spPr>
              <a:xfrm>
                <a:off x="3031986" y="2298056"/>
                <a:ext cx="6028649" cy="2677656"/>
              </a:xfrm>
              <a:prstGeom prst="rect">
                <a:avLst/>
              </a:prstGeom>
              <a:noFill/>
            </p:spPr>
            <p:txBody>
              <a:bodyPr wrap="square" rtlCol="0">
                <a:spAutoFit/>
              </a:bodyPr>
              <a:lstStyle/>
              <a:p>
                <a:pPr algn="just">
                  <a:lnSpc>
                    <a:spcPct val="100000"/>
                  </a:lnSpc>
                </a:pPr>
                <a:r>
                  <a:rPr lang="en-US" sz="2400" b="1" dirty="0">
                    <a:ln/>
                    <a:solidFill>
                      <a:schemeClr val="bg1"/>
                    </a:solidFill>
                    <a:latin typeface="Bell MT" pitchFamily="18" charset="0"/>
                  </a:rPr>
                  <a:t>The next step involves cleaning and preprocessing the data to ensure that it is suitable for analysis. This may involve tasks such as removing duplicate or irrelevant data, filling in missing values, and transforming the data into a standardized format.</a:t>
                </a:r>
                <a:endParaRPr lang="en-US" sz="1600" b="1" dirty="0">
                  <a:ln/>
                  <a:solidFill>
                    <a:schemeClr val="accent3"/>
                  </a:solidFill>
                  <a:latin typeface="Bell MT" pitchFamily="18" charset="0"/>
                </a:endParaRPr>
              </a:p>
            </p:txBody>
          </p:sp>
        </p:grpSp>
      </p:grpSp>
      <p:grpSp>
        <p:nvGrpSpPr>
          <p:cNvPr id="223" name="Group 222">
            <a:extLst>
              <a:ext uri="{FF2B5EF4-FFF2-40B4-BE49-F238E27FC236}">
                <a16:creationId xmlns:a16="http://schemas.microsoft.com/office/drawing/2014/main" xmlns="" id="{6E63A556-ED80-4CB3-B3C4-7604C96C4387}"/>
              </a:ext>
            </a:extLst>
          </p:cNvPr>
          <p:cNvGrpSpPr/>
          <p:nvPr/>
        </p:nvGrpSpPr>
        <p:grpSpPr>
          <a:xfrm>
            <a:off x="-7783657" y="31625"/>
            <a:ext cx="10729913" cy="6858000"/>
            <a:chOff x="-1201987" y="31625"/>
            <a:chExt cx="10729913" cy="6858000"/>
          </a:xfrm>
        </p:grpSpPr>
        <p:grpSp>
          <p:nvGrpSpPr>
            <p:cNvPr id="31" name="Group 30">
              <a:extLst>
                <a:ext uri="{FF2B5EF4-FFF2-40B4-BE49-F238E27FC236}">
                  <a16:creationId xmlns:a16="http://schemas.microsoft.com/office/drawing/2014/main" xmlns="" id="{86AB1F5F-FC4D-4A86-A9E5-BBEB8A5FDA63}"/>
                </a:ext>
              </a:extLst>
            </p:cNvPr>
            <p:cNvGrpSpPr/>
            <p:nvPr/>
          </p:nvGrpSpPr>
          <p:grpSpPr>
            <a:xfrm>
              <a:off x="-1201987" y="31625"/>
              <a:ext cx="10729913" cy="6858000"/>
              <a:chOff x="-6324600" y="31625"/>
              <a:chExt cx="10729913" cy="6858000"/>
            </a:xfrm>
            <a:effectLst>
              <a:outerShdw blurRad="254000" dist="88900" algn="l" rotWithShape="0">
                <a:prstClr val="black">
                  <a:alpha val="51000"/>
                </a:prstClr>
              </a:outerShdw>
            </a:effectLst>
          </p:grpSpPr>
          <p:sp>
            <p:nvSpPr>
              <p:cNvPr id="7" name="Rectangle 6">
                <a:extLst>
                  <a:ext uri="{FF2B5EF4-FFF2-40B4-BE49-F238E27FC236}">
                    <a16:creationId xmlns:a16="http://schemas.microsoft.com/office/drawing/2014/main" xmlns="" id="{1E61F369-01B8-42C0-AB81-1CDAED90BB31}"/>
                  </a:ext>
                </a:extLst>
              </p:cNvPr>
              <p:cNvSpPr/>
              <p:nvPr/>
            </p:nvSpPr>
            <p:spPr>
              <a:xfrm>
                <a:off x="-6324600" y="31625"/>
                <a:ext cx="9848850" cy="6858000"/>
              </a:xfrm>
              <a:prstGeom prst="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xmlns="" id="{22B5E647-0CEC-423F-B558-37B9E35FDE29}"/>
                  </a:ext>
                </a:extLst>
              </p:cNvPr>
              <p:cNvGrpSpPr/>
              <p:nvPr/>
            </p:nvGrpSpPr>
            <p:grpSpPr>
              <a:xfrm>
                <a:off x="3524250" y="2070456"/>
                <a:ext cx="881063" cy="881757"/>
                <a:chOff x="8401050" y="3628037"/>
                <a:chExt cx="881063" cy="881757"/>
              </a:xfrm>
            </p:grpSpPr>
            <p:sp>
              <p:nvSpPr>
                <p:cNvPr id="16" name="Rectangle: Top Corners Rounded 15">
                  <a:extLst>
                    <a:ext uri="{FF2B5EF4-FFF2-40B4-BE49-F238E27FC236}">
                      <a16:creationId xmlns:a16="http://schemas.microsoft.com/office/drawing/2014/main" xmlns="" id="{8FBCEB8D-B1DF-412C-A248-C5E7E6FECF6F}"/>
                    </a:ext>
                  </a:extLst>
                </p:cNvPr>
                <p:cNvSpPr/>
                <p:nvPr/>
              </p:nvSpPr>
              <p:spPr>
                <a:xfrm rot="5400000">
                  <a:off x="8400703" y="3628384"/>
                  <a:ext cx="881757" cy="881063"/>
                </a:xfrm>
                <a:prstGeom prst="round2SameRect">
                  <a:avLst/>
                </a:prstGeom>
                <a:solidFill>
                  <a:srgbClr val="FC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E547BC8A-CC83-433F-B204-2012A7E0FDD3}"/>
                    </a:ext>
                  </a:extLst>
                </p:cNvPr>
                <p:cNvSpPr txBox="1"/>
                <p:nvPr/>
              </p:nvSpPr>
              <p:spPr>
                <a:xfrm>
                  <a:off x="8401050" y="3711842"/>
                  <a:ext cx="827396" cy="707886"/>
                </a:xfrm>
                <a:prstGeom prst="rect">
                  <a:avLst/>
                </a:prstGeom>
                <a:noFill/>
              </p:spPr>
              <p:txBody>
                <a:bodyPr wrap="square" rtlCol="0">
                  <a:spAutoFit/>
                </a:bodyPr>
                <a:lstStyle/>
                <a:p>
                  <a:pPr algn="ctr"/>
                  <a:r>
                    <a:rPr lang="en-US" sz="2000" b="1" dirty="0">
                      <a:solidFill>
                        <a:schemeClr val="accent3">
                          <a:lumMod val="50000"/>
                        </a:schemeClr>
                      </a:solidFill>
                      <a:latin typeface="Cascadia Mono SemiBold" panose="020B0609020000020004" pitchFamily="49" charset="0"/>
                      <a:cs typeface="Cascadia Mono SemiBold" panose="020B0609020000020004" pitchFamily="49" charset="0"/>
                    </a:rPr>
                    <a:t>Step 3</a:t>
                  </a:r>
                </a:p>
              </p:txBody>
            </p:sp>
          </p:grpSp>
        </p:grpSp>
        <p:grpSp>
          <p:nvGrpSpPr>
            <p:cNvPr id="183" name="Group 182">
              <a:extLst>
                <a:ext uri="{FF2B5EF4-FFF2-40B4-BE49-F238E27FC236}">
                  <a16:creationId xmlns:a16="http://schemas.microsoft.com/office/drawing/2014/main" xmlns="" id="{186A4B54-1CEA-4CAA-A3EC-0EA505AB2A25}"/>
                </a:ext>
              </a:extLst>
            </p:cNvPr>
            <p:cNvGrpSpPr/>
            <p:nvPr/>
          </p:nvGrpSpPr>
          <p:grpSpPr>
            <a:xfrm>
              <a:off x="1819819" y="1050201"/>
              <a:ext cx="6481321" cy="3681718"/>
              <a:chOff x="1819819" y="1050201"/>
              <a:chExt cx="6481321" cy="3681718"/>
            </a:xfrm>
          </p:grpSpPr>
          <p:sp>
            <p:nvSpPr>
              <p:cNvPr id="178" name="TextBox 177">
                <a:extLst>
                  <a:ext uri="{FF2B5EF4-FFF2-40B4-BE49-F238E27FC236}">
                    <a16:creationId xmlns:a16="http://schemas.microsoft.com/office/drawing/2014/main" xmlns="" id="{3E17CAEE-C5C9-4541-AF80-A7E06FE5DF0B}"/>
                  </a:ext>
                </a:extLst>
              </p:cNvPr>
              <p:cNvSpPr txBox="1"/>
              <p:nvPr/>
            </p:nvSpPr>
            <p:spPr>
              <a:xfrm>
                <a:off x="2005542" y="1050201"/>
                <a:ext cx="6295598" cy="646331"/>
              </a:xfrm>
              <a:prstGeom prst="rect">
                <a:avLst/>
              </a:prstGeom>
              <a:noFill/>
            </p:spPr>
            <p:txBody>
              <a:bodyPr wrap="square" rtlCol="0">
                <a:spAutoFit/>
              </a:bodyPr>
              <a:lstStyle/>
              <a:p>
                <a:pPr lvl="0">
                  <a:defRPr/>
                </a:pPr>
                <a:r>
                  <a:rPr lang="en-US" sz="3600" b="1" dirty="0">
                    <a:solidFill>
                      <a:prstClr val="white"/>
                    </a:solidFill>
                    <a:latin typeface="Arial Rounded MT Bold" panose="020F0704030504030204" pitchFamily="34" charset="0"/>
                    <a:cs typeface="Poppins Light" panose="02000000000000000000" pitchFamily="2" charset="0"/>
                  </a:rPr>
                  <a:t>Exploratory data analysis</a:t>
                </a:r>
                <a:endParaRPr lang="en-US" sz="1600" dirty="0">
                  <a:solidFill>
                    <a:schemeClr val="bg1"/>
                  </a:solidFill>
                  <a:latin typeface="DAGGERSQUARE" pitchFamily="50" charset="0"/>
                </a:endParaRPr>
              </a:p>
            </p:txBody>
          </p:sp>
          <p:sp>
            <p:nvSpPr>
              <p:cNvPr id="180" name="TextBox 179">
                <a:extLst>
                  <a:ext uri="{FF2B5EF4-FFF2-40B4-BE49-F238E27FC236}">
                    <a16:creationId xmlns:a16="http://schemas.microsoft.com/office/drawing/2014/main" xmlns="" id="{3AD794E1-758E-4C6B-A0AE-EF3F86D1FE3C}"/>
                  </a:ext>
                </a:extLst>
              </p:cNvPr>
              <p:cNvSpPr txBox="1"/>
              <p:nvPr/>
            </p:nvSpPr>
            <p:spPr>
              <a:xfrm>
                <a:off x="1819819" y="2423595"/>
                <a:ext cx="6403608" cy="2308324"/>
              </a:xfrm>
              <a:prstGeom prst="rect">
                <a:avLst/>
              </a:prstGeom>
              <a:noFill/>
            </p:spPr>
            <p:txBody>
              <a:bodyPr wrap="square" rtlCol="0">
                <a:spAutoFit/>
              </a:bodyPr>
              <a:lstStyle/>
              <a:p>
                <a:pPr algn="just"/>
                <a:r>
                  <a:rPr lang="en-US" sz="2400" dirty="0">
                    <a:solidFill>
                      <a:schemeClr val="bg1"/>
                    </a:solidFill>
                    <a:latin typeface="Arial Rounded MT Bold" panose="020F0704030504030204" pitchFamily="34" charset="0"/>
                  </a:rPr>
                  <a:t>Once the data is cleaned and preprocessed, it can be visualized and explored to identify patterns, trends, and relationships. This may involve using statistical tools, data visualization libraries, or machine learning algorithms.</a:t>
                </a:r>
              </a:p>
            </p:txBody>
          </p:sp>
        </p:grpSp>
      </p:grpSp>
      <p:grpSp>
        <p:nvGrpSpPr>
          <p:cNvPr id="225" name="Group 224">
            <a:extLst>
              <a:ext uri="{FF2B5EF4-FFF2-40B4-BE49-F238E27FC236}">
                <a16:creationId xmlns:a16="http://schemas.microsoft.com/office/drawing/2014/main" xmlns="" id="{1B514135-41E3-45CB-9ECA-8C5BAF057622}"/>
              </a:ext>
            </a:extLst>
          </p:cNvPr>
          <p:cNvGrpSpPr/>
          <p:nvPr/>
        </p:nvGrpSpPr>
        <p:grpSpPr>
          <a:xfrm>
            <a:off x="-8941308" y="0"/>
            <a:ext cx="10729913" cy="6858000"/>
            <a:chOff x="-8716908" y="0"/>
            <a:chExt cx="10729913" cy="6858000"/>
          </a:xfrm>
        </p:grpSpPr>
        <p:grpSp>
          <p:nvGrpSpPr>
            <p:cNvPr id="30" name="Group 29">
              <a:extLst>
                <a:ext uri="{FF2B5EF4-FFF2-40B4-BE49-F238E27FC236}">
                  <a16:creationId xmlns:a16="http://schemas.microsoft.com/office/drawing/2014/main" xmlns="" id="{A1A911D1-2939-4C61-9809-8BFB85C5A363}"/>
                </a:ext>
              </a:extLst>
            </p:cNvPr>
            <p:cNvGrpSpPr/>
            <p:nvPr/>
          </p:nvGrpSpPr>
          <p:grpSpPr>
            <a:xfrm>
              <a:off x="-8716908" y="0"/>
              <a:ext cx="10729913" cy="6858000"/>
              <a:chOff x="-7429500" y="0"/>
              <a:chExt cx="10729913" cy="6858000"/>
            </a:xfrm>
            <a:effectLst>
              <a:outerShdw blurRad="254000" dist="88900" algn="l" rotWithShape="0">
                <a:prstClr val="black">
                  <a:alpha val="51000"/>
                </a:prstClr>
              </a:outerShdw>
            </a:effectLst>
          </p:grpSpPr>
          <p:grpSp>
            <p:nvGrpSpPr>
              <p:cNvPr id="18" name="Group 17">
                <a:extLst>
                  <a:ext uri="{FF2B5EF4-FFF2-40B4-BE49-F238E27FC236}">
                    <a16:creationId xmlns:a16="http://schemas.microsoft.com/office/drawing/2014/main" xmlns="" id="{3AD618C5-74EF-4A13-A920-A5BE5528C742}"/>
                  </a:ext>
                </a:extLst>
              </p:cNvPr>
              <p:cNvGrpSpPr/>
              <p:nvPr/>
            </p:nvGrpSpPr>
            <p:grpSpPr>
              <a:xfrm>
                <a:off x="2350215" y="1608791"/>
                <a:ext cx="950198" cy="881757"/>
                <a:chOff x="8331915" y="3628037"/>
                <a:chExt cx="950198" cy="881757"/>
              </a:xfrm>
            </p:grpSpPr>
            <p:sp>
              <p:nvSpPr>
                <p:cNvPr id="19" name="Rectangle: Top Corners Rounded 18">
                  <a:extLst>
                    <a:ext uri="{FF2B5EF4-FFF2-40B4-BE49-F238E27FC236}">
                      <a16:creationId xmlns:a16="http://schemas.microsoft.com/office/drawing/2014/main" xmlns="" id="{350D83EA-93F0-4DDF-BE90-1EACDD67FD65}"/>
                    </a:ext>
                  </a:extLst>
                </p:cNvPr>
                <p:cNvSpPr/>
                <p:nvPr/>
              </p:nvSpPr>
              <p:spPr>
                <a:xfrm rot="5400000">
                  <a:off x="8400703" y="3628384"/>
                  <a:ext cx="881757" cy="881063"/>
                </a:xfrm>
                <a:prstGeom prst="round2Same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56BB9079-0F05-4D11-97F8-25F7CB504DD7}"/>
                    </a:ext>
                  </a:extLst>
                </p:cNvPr>
                <p:cNvSpPr txBox="1"/>
                <p:nvPr/>
              </p:nvSpPr>
              <p:spPr>
                <a:xfrm>
                  <a:off x="8331915" y="3736430"/>
                  <a:ext cx="881063" cy="646331"/>
                </a:xfrm>
                <a:prstGeom prst="rect">
                  <a:avLst/>
                </a:prstGeom>
                <a:noFill/>
              </p:spPr>
              <p:txBody>
                <a:bodyPr wrap="square" rtlCol="0">
                  <a:spAutoFit/>
                </a:bodyPr>
                <a:lstStyle/>
                <a:p>
                  <a:pPr algn="ctr"/>
                  <a:r>
                    <a:rPr lang="en-US" b="1" dirty="0">
                      <a:solidFill>
                        <a:schemeClr val="accent3">
                          <a:lumMod val="50000"/>
                        </a:schemeClr>
                      </a:solidFill>
                      <a:latin typeface="Cascadia Mono SemiBold" panose="020B0609020000020004" pitchFamily="49" charset="0"/>
                      <a:cs typeface="Cascadia Mono SemiBold" panose="020B0609020000020004" pitchFamily="49" charset="0"/>
                    </a:rPr>
                    <a:t>Step 4</a:t>
                  </a:r>
                </a:p>
              </p:txBody>
            </p:sp>
          </p:grpSp>
          <p:sp>
            <p:nvSpPr>
              <p:cNvPr id="9" name="Rectangle 8">
                <a:extLst>
                  <a:ext uri="{FF2B5EF4-FFF2-40B4-BE49-F238E27FC236}">
                    <a16:creationId xmlns:a16="http://schemas.microsoft.com/office/drawing/2014/main" xmlns="" id="{10F7110D-033F-4AB8-9FBD-9DF1B764437D}"/>
                  </a:ext>
                </a:extLst>
              </p:cNvPr>
              <p:cNvSpPr/>
              <p:nvPr/>
            </p:nvSpPr>
            <p:spPr>
              <a:xfrm>
                <a:off x="-7429500" y="0"/>
                <a:ext cx="9848850" cy="6858000"/>
              </a:xfrm>
              <a:prstGeom prst="rect">
                <a:avLst/>
              </a:prstGeom>
              <a:solidFill>
                <a:srgbClr val="FF4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xmlns="" id="{FA8C3B3E-A8F7-44B8-8441-14891084264C}"/>
                </a:ext>
              </a:extLst>
            </p:cNvPr>
            <p:cNvGrpSpPr/>
            <p:nvPr/>
          </p:nvGrpSpPr>
          <p:grpSpPr>
            <a:xfrm>
              <a:off x="-7865403" y="998272"/>
              <a:ext cx="8816526" cy="3732444"/>
              <a:chOff x="-1494274" y="655862"/>
              <a:chExt cx="8816526" cy="3732444"/>
            </a:xfrm>
          </p:grpSpPr>
          <p:sp>
            <p:nvSpPr>
              <p:cNvPr id="193" name="TextBox 192">
                <a:extLst>
                  <a:ext uri="{FF2B5EF4-FFF2-40B4-BE49-F238E27FC236}">
                    <a16:creationId xmlns:a16="http://schemas.microsoft.com/office/drawing/2014/main" xmlns="" id="{92472C92-E9E7-4BC8-BADB-17A3342F08AF}"/>
                  </a:ext>
                </a:extLst>
              </p:cNvPr>
              <p:cNvSpPr txBox="1"/>
              <p:nvPr/>
            </p:nvSpPr>
            <p:spPr>
              <a:xfrm>
                <a:off x="-1494274" y="655862"/>
                <a:ext cx="7536969" cy="584775"/>
              </a:xfrm>
              <a:prstGeom prst="rect">
                <a:avLst/>
              </a:prstGeom>
              <a:noFill/>
            </p:spPr>
            <p:txBody>
              <a:bodyPr wrap="square" rtlCol="0">
                <a:spAutoFit/>
              </a:bodyPr>
              <a:lstStyle/>
              <a:p>
                <a:pPr algn="ctr"/>
                <a:r>
                  <a:rPr lang="en-US" sz="3200" dirty="0">
                    <a:solidFill>
                      <a:schemeClr val="bg1"/>
                    </a:solidFill>
                    <a:latin typeface="Arial Rounded MT Bold" panose="020F0704030504030204" pitchFamily="34" charset="0"/>
                  </a:rPr>
                  <a:t>Data modeling</a:t>
                </a:r>
              </a:p>
            </p:txBody>
          </p:sp>
          <p:sp>
            <p:nvSpPr>
              <p:cNvPr id="199" name="TextBox 198">
                <a:extLst>
                  <a:ext uri="{FF2B5EF4-FFF2-40B4-BE49-F238E27FC236}">
                    <a16:creationId xmlns:a16="http://schemas.microsoft.com/office/drawing/2014/main" xmlns="" id="{14FDB0F2-FD0B-40E1-B6C6-BB363173A31A}"/>
                  </a:ext>
                </a:extLst>
              </p:cNvPr>
              <p:cNvSpPr txBox="1"/>
              <p:nvPr/>
            </p:nvSpPr>
            <p:spPr>
              <a:xfrm>
                <a:off x="446073" y="2141537"/>
                <a:ext cx="6876179" cy="2246769"/>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 </a:t>
                </a:r>
                <a:r>
                  <a:rPr lang="en-US" sz="2800" dirty="0">
                    <a:solidFill>
                      <a:schemeClr val="bg1"/>
                    </a:solidFill>
                    <a:latin typeface="Arial Rounded MT Bold" panose="020F0704030504030204" pitchFamily="34" charset="0"/>
                  </a:rPr>
                  <a:t>Once the data has been explored, predictive models or other statistical algorithms are built and tested to help answer the question or solve the problem</a:t>
                </a:r>
              </a:p>
            </p:txBody>
          </p:sp>
        </p:grpSp>
      </p:grpSp>
    </p:spTree>
    <p:extLst>
      <p:ext uri="{BB962C8B-B14F-4D97-AF65-F5344CB8AC3E}">
        <p14:creationId xmlns:p14="http://schemas.microsoft.com/office/powerpoint/2010/main" val="19670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0 L 0.54388 0 " pathEditMode="relative" rAng="0" ptsTypes="AA">
                                      <p:cBhvr>
                                        <p:cTn id="6" dur="1250" fill="hold"/>
                                        <p:tgtEl>
                                          <p:spTgt spid="111"/>
                                        </p:tgtEl>
                                        <p:attrNameLst>
                                          <p:attrName>ppt_x</p:attrName>
                                          <p:attrName>ppt_y</p:attrName>
                                        </p:attrNameLst>
                                      </p:cBhvr>
                                      <p:rCtr x="27187"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1.45833E-6 0 L 0.54739 0 " pathEditMode="relative" rAng="0" ptsTypes="AA">
                                      <p:cBhvr>
                                        <p:cTn id="10" dur="1250" fill="hold"/>
                                        <p:tgtEl>
                                          <p:spTgt spid="224"/>
                                        </p:tgtEl>
                                        <p:attrNameLst>
                                          <p:attrName>ppt_x</p:attrName>
                                          <p:attrName>ppt_y</p:attrName>
                                        </p:attrNameLst>
                                      </p:cBhvr>
                                      <p:rCtr x="2737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2.70833E-6 0 L 0.55248 0 " pathEditMode="relative" rAng="0" ptsTypes="AA">
                                      <p:cBhvr>
                                        <p:cTn id="14" dur="1250" fill="hold"/>
                                        <p:tgtEl>
                                          <p:spTgt spid="223"/>
                                        </p:tgtEl>
                                        <p:attrNameLst>
                                          <p:attrName>ppt_x</p:attrName>
                                          <p:attrName>ppt_y</p:attrName>
                                        </p:attrNameLst>
                                      </p:cBhvr>
                                      <p:rCtr x="27617"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25E-6 0 L 0.5543 0 " pathEditMode="relative" rAng="0" ptsTypes="AA">
                                      <p:cBhvr>
                                        <p:cTn id="18" dur="1250" fill="hold"/>
                                        <p:tgtEl>
                                          <p:spTgt spid="225"/>
                                        </p:tgtEl>
                                        <p:attrNameLst>
                                          <p:attrName>ppt_x</p:attrName>
                                          <p:attrName>ppt_y</p:attrName>
                                        </p:attrNameLst>
                                      </p:cBhvr>
                                      <p:rCtr x="27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f55923798_win32 (2)">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6dc4bcd6-49db-4c07-9060-8acfc67cef9f"/>
    <ds:schemaRef ds:uri="fb0879af-3eba-417a-a55a-ffe6dcd6ca7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024DF7-0783-4549-86B7-A48B29FBA9C2}">
  <ds:schemaRefs>
    <ds:schemaRef ds:uri="http://schemas.microsoft.com/office/2006/metadata/properties"/>
    <ds:schemaRef ds:uri="http://www.w3.org/2000/xmlns/"/>
    <ds:schemaRef ds:uri="http://schemas.microsoft.com/sharepoint/v3"/>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624</Words>
  <Application>Microsoft Office PowerPoint</Application>
  <PresentationFormat>Widescreen</PresentationFormat>
  <Paragraphs>77</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Rounded MT Bold</vt:lpstr>
      <vt:lpstr>Bahnschrift SemiBold</vt:lpstr>
      <vt:lpstr>Bell MT</vt:lpstr>
      <vt:lpstr>Calibri</vt:lpstr>
      <vt:lpstr>Cascadia Mono SemiBold</vt:lpstr>
      <vt:lpstr>Century Gothic</vt:lpstr>
      <vt:lpstr>DAGGERSQUARE</vt:lpstr>
      <vt:lpstr>Poppins Light</vt:lpstr>
      <vt:lpstr>tf55923798_win32 (2)</vt:lpstr>
      <vt:lpstr>Artificial Intelligence &amp;   Data Science</vt:lpstr>
      <vt:lpstr>Point to be discussed </vt:lpstr>
      <vt:lpstr>What is Artificial Intelligence</vt:lpstr>
      <vt:lpstr>Major Artificial Intelligence approach </vt:lpstr>
      <vt:lpstr>PowerPoint Presentation</vt:lpstr>
      <vt:lpstr>What is Data Science</vt:lpstr>
      <vt:lpstr>Relation between Artificial Intelligence &amp;   Data Science</vt:lpstr>
      <vt:lpstr>  Data Science</vt:lpstr>
      <vt:lpstr>PowerPoint Presentation</vt:lpstr>
      <vt:lpstr>Difference between AI and Data science</vt:lpstr>
      <vt:lpstr>Application of Data Science </vt:lpstr>
      <vt:lpstr>Case study on AI and Data science</vt:lpstr>
      <vt:lpstr>Conclusion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Data Science</dc:title>
  <dc:creator/>
  <cp:lastModifiedBy/>
  <cp:revision>2</cp:revision>
  <dcterms:created xsi:type="dcterms:W3CDTF">2022-11-20T14:11:23Z</dcterms:created>
  <dcterms:modified xsi:type="dcterms:W3CDTF">2023-08-10T16:32:17Z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